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Lst>
  <p:notesMasterIdLst>
    <p:notesMasterId r:id="rId10"/>
  </p:notesMasterIdLst>
  <p:handoutMasterIdLst>
    <p:handoutMasterId r:id="rId11"/>
  </p:handoutMasterIdLst>
  <p:sldIdLst>
    <p:sldId id="447" r:id="rId8"/>
    <p:sldId id="464" r:id="rId9"/>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表紙" id="{A5923742-C38A-4198-9694-59CEEE41F4EE}">
          <p14:sldIdLst>
            <p14:sldId id="447"/>
            <p14:sldId id="46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9E00"/>
    <a:srgbClr val="269E00"/>
    <a:srgbClr val="D1E8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333" autoAdjust="0"/>
    <p:restoredTop sz="75265" autoAdjust="0"/>
  </p:normalViewPr>
  <p:slideViewPr>
    <p:cSldViewPr snapToGrid="0">
      <p:cViewPr varScale="1">
        <p:scale>
          <a:sx n="57" d="100"/>
          <a:sy n="57" d="100"/>
        </p:scale>
        <p:origin x="1128" y="66"/>
      </p:cViewPr>
      <p:guideLst/>
    </p:cSldViewPr>
  </p:slideViewPr>
  <p:notesTextViewPr>
    <p:cViewPr>
      <p:scale>
        <a:sx n="75" d="100"/>
        <a:sy n="75" d="100"/>
      </p:scale>
      <p:origin x="0" y="0"/>
    </p:cViewPr>
  </p:notesTextViewPr>
  <p:sorterViewPr>
    <p:cViewPr>
      <p:scale>
        <a:sx n="100" d="100"/>
        <a:sy n="100" d="100"/>
      </p:scale>
      <p:origin x="0" y="-1398"/>
    </p:cViewPr>
  </p:sorterViewPr>
  <p:notesViewPr>
    <p:cSldViewPr snapToGrid="0">
      <p:cViewPr varScale="1">
        <p:scale>
          <a:sx n="53" d="100"/>
          <a:sy n="53" d="100"/>
        </p:scale>
        <p:origin x="293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45393" cy="498083"/>
          </a:xfrm>
          <a:prstGeom prst="rect">
            <a:avLst/>
          </a:prstGeom>
        </p:spPr>
        <p:txBody>
          <a:bodyPr vert="horz" lIns="91670" tIns="45836" rIns="91670" bIns="4583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90" y="2"/>
            <a:ext cx="2945393" cy="498083"/>
          </a:xfrm>
          <a:prstGeom prst="rect">
            <a:avLst/>
          </a:prstGeom>
        </p:spPr>
        <p:txBody>
          <a:bodyPr vert="horz" lIns="91670" tIns="45836" rIns="91670" bIns="45836" rtlCol="0"/>
          <a:lstStyle>
            <a:lvl1pPr algn="r">
              <a:defRPr sz="1200"/>
            </a:lvl1pPr>
          </a:lstStyle>
          <a:p>
            <a:fld id="{BB4B424F-C91C-4A86-93A2-D6E492138E3D}" type="datetimeFigureOut">
              <a:rPr kumimoji="1" lang="ja-JP" altLang="en-US" smtClean="0"/>
              <a:t>2021/3/12</a:t>
            </a:fld>
            <a:endParaRPr kumimoji="1" lang="ja-JP" altLang="en-US"/>
          </a:p>
        </p:txBody>
      </p:sp>
      <p:sp>
        <p:nvSpPr>
          <p:cNvPr id="4" name="フッター プレースホルダー 3"/>
          <p:cNvSpPr>
            <a:spLocks noGrp="1"/>
          </p:cNvSpPr>
          <p:nvPr>
            <p:ph type="ftr" sz="quarter" idx="2"/>
          </p:nvPr>
        </p:nvSpPr>
        <p:spPr>
          <a:xfrm>
            <a:off x="3" y="9428560"/>
            <a:ext cx="2945393" cy="498082"/>
          </a:xfrm>
          <a:prstGeom prst="rect">
            <a:avLst/>
          </a:prstGeom>
        </p:spPr>
        <p:txBody>
          <a:bodyPr vert="horz" lIns="91670" tIns="45836" rIns="91670" bIns="4583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90" y="9428560"/>
            <a:ext cx="2945393" cy="498082"/>
          </a:xfrm>
          <a:prstGeom prst="rect">
            <a:avLst/>
          </a:prstGeom>
        </p:spPr>
        <p:txBody>
          <a:bodyPr vert="horz" lIns="91670" tIns="45836" rIns="91670" bIns="45836" rtlCol="0" anchor="b"/>
          <a:lstStyle>
            <a:lvl1pPr algn="r">
              <a:defRPr sz="1200"/>
            </a:lvl1pPr>
          </a:lstStyle>
          <a:p>
            <a:fld id="{A099F3D2-4B31-4FDE-8C0D-D01E92DF36ED}" type="slidenum">
              <a:rPr kumimoji="1" lang="ja-JP" altLang="en-US" smtClean="0"/>
              <a:t>‹#›</a:t>
            </a:fld>
            <a:endParaRPr kumimoji="1" lang="ja-JP" altLang="en-US"/>
          </a:p>
        </p:txBody>
      </p:sp>
    </p:spTree>
    <p:extLst>
      <p:ext uri="{BB962C8B-B14F-4D97-AF65-F5344CB8AC3E}">
        <p14:creationId xmlns:p14="http://schemas.microsoft.com/office/powerpoint/2010/main" val="308999078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5"/>
            <a:ext cx="2945660" cy="498056"/>
          </a:xfrm>
          <a:prstGeom prst="rect">
            <a:avLst/>
          </a:prstGeom>
        </p:spPr>
        <p:txBody>
          <a:bodyPr vert="horz" lIns="91648" tIns="45826" rIns="91648" bIns="458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7" y="5"/>
            <a:ext cx="2945660" cy="498056"/>
          </a:xfrm>
          <a:prstGeom prst="rect">
            <a:avLst/>
          </a:prstGeom>
        </p:spPr>
        <p:txBody>
          <a:bodyPr vert="horz" lIns="91648" tIns="45826" rIns="91648" bIns="45826" rtlCol="0"/>
          <a:lstStyle>
            <a:lvl1pPr algn="r">
              <a:defRPr sz="1200"/>
            </a:lvl1pPr>
          </a:lstStyle>
          <a:p>
            <a:fld id="{8B8922E0-8DBC-4EC0-87B2-31A556E3A90D}" type="datetimeFigureOut">
              <a:rPr kumimoji="1" lang="ja-JP" altLang="en-US" smtClean="0"/>
              <a:t>2021/3/12</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1648" tIns="45826" rIns="91648" bIns="45826" rtlCol="0" anchor="ctr"/>
          <a:lstStyle/>
          <a:p>
            <a:endParaRPr lang="ja-JP" altLang="en-US"/>
          </a:p>
        </p:txBody>
      </p:sp>
      <p:sp>
        <p:nvSpPr>
          <p:cNvPr id="5" name="ノート プレースホルダー 4"/>
          <p:cNvSpPr>
            <a:spLocks noGrp="1"/>
          </p:cNvSpPr>
          <p:nvPr>
            <p:ph type="body" sz="quarter" idx="3"/>
          </p:nvPr>
        </p:nvSpPr>
        <p:spPr>
          <a:xfrm>
            <a:off x="679768" y="4777197"/>
            <a:ext cx="5438140" cy="4458243"/>
          </a:xfrm>
          <a:prstGeom prst="rect">
            <a:avLst/>
          </a:prstGeom>
        </p:spPr>
        <p:txBody>
          <a:bodyPr vert="horz" lIns="91648" tIns="45826" rIns="91648" bIns="45826"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4" y="9428585"/>
            <a:ext cx="2945660" cy="498055"/>
          </a:xfrm>
          <a:prstGeom prst="rect">
            <a:avLst/>
          </a:prstGeom>
        </p:spPr>
        <p:txBody>
          <a:bodyPr vert="horz" lIns="91648" tIns="45826" rIns="91648" bIns="458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7" y="9428585"/>
            <a:ext cx="2945660" cy="498055"/>
          </a:xfrm>
          <a:prstGeom prst="rect">
            <a:avLst/>
          </a:prstGeom>
        </p:spPr>
        <p:txBody>
          <a:bodyPr vert="horz" lIns="91648" tIns="45826" rIns="91648" bIns="45826" rtlCol="0" anchor="b"/>
          <a:lstStyle>
            <a:lvl1pPr algn="r">
              <a:defRPr sz="1200"/>
            </a:lvl1pPr>
          </a:lstStyle>
          <a:p>
            <a:fld id="{EA71205C-CD34-4167-A7F8-1523ED1711AA}" type="slidenum">
              <a:rPr kumimoji="1" lang="ja-JP" altLang="en-US" smtClean="0"/>
              <a:t>‹#›</a:t>
            </a:fld>
            <a:endParaRPr kumimoji="1" lang="ja-JP" altLang="en-US"/>
          </a:p>
        </p:txBody>
      </p:sp>
    </p:spTree>
    <p:extLst>
      <p:ext uri="{BB962C8B-B14F-4D97-AF65-F5344CB8AC3E}">
        <p14:creationId xmlns:p14="http://schemas.microsoft.com/office/powerpoint/2010/main" val="92470966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スライド イメージ プレースホルダ 1"/>
          <p:cNvSpPr>
            <a:spLocks noGrp="1" noRot="1" noChangeAspect="1" noTextEdit="1"/>
          </p:cNvSpPr>
          <p:nvPr>
            <p:ph type="sldImg"/>
          </p:nvPr>
        </p:nvSpPr>
        <p:spPr>
          <a:xfrm>
            <a:off x="803275" y="823913"/>
            <a:ext cx="5062538" cy="3795712"/>
          </a:xfrm>
          <a:ln w="6350">
            <a:solidFill>
              <a:schemeClr val="tx1"/>
            </a:solidFill>
            <a:miter lim="800000"/>
            <a:headEnd/>
            <a:tailEnd/>
          </a:ln>
        </p:spPr>
      </p:sp>
      <p:sp>
        <p:nvSpPr>
          <p:cNvPr id="106499" name="ノート プレースホルダ 2"/>
          <p:cNvSpPr>
            <a:spLocks noGrp="1"/>
          </p:cNvSpPr>
          <p:nvPr>
            <p:ph type="body" idx="1"/>
          </p:nvPr>
        </p:nvSpPr>
        <p:spPr>
          <a:xfrm>
            <a:off x="803275" y="4919121"/>
            <a:ext cx="5204217" cy="13883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1404000" rtl="0" eaLnBrk="1" fontAlgn="auto" latinLnBrk="0" hangingPunct="1">
              <a:lnSpc>
                <a:spcPct val="100000"/>
              </a:lnSpc>
              <a:spcBef>
                <a:spcPts val="0"/>
              </a:spcBef>
              <a:spcAft>
                <a:spcPts val="0"/>
              </a:spcAft>
              <a:buClrTx/>
              <a:buSzTx/>
              <a:buFontTx/>
              <a:buNone/>
              <a:tabLst/>
              <a:defRPr/>
            </a:pPr>
            <a:endParaRPr lang="ja-JP" altLang="en-US" sz="1200" dirty="0" smtClean="0">
              <a:latin typeface="+mn-ea"/>
              <a:ea typeface="+mn-ea"/>
            </a:endParaRPr>
          </a:p>
        </p:txBody>
      </p:sp>
    </p:spTree>
    <p:extLst>
      <p:ext uri="{BB962C8B-B14F-4D97-AF65-F5344CB8AC3E}">
        <p14:creationId xmlns:p14="http://schemas.microsoft.com/office/powerpoint/2010/main" val="103600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 イメージ プレースホルダー 1"/>
          <p:cNvSpPr>
            <a:spLocks noGrp="1" noRot="1" noChangeAspect="1" noTextEdit="1"/>
          </p:cNvSpPr>
          <p:nvPr>
            <p:ph type="sldImg"/>
          </p:nvPr>
        </p:nvSpPr>
        <p:spPr>
          <a:xfrm>
            <a:off x="1244213" y="272329"/>
            <a:ext cx="4516030" cy="3385271"/>
          </a:xfrm>
        </p:spPr>
      </p:sp>
      <p:sp>
        <p:nvSpPr>
          <p:cNvPr id="63491" name="ノート プレースホルダー 2"/>
          <p:cNvSpPr>
            <a:spLocks noGrp="1"/>
          </p:cNvSpPr>
          <p:nvPr>
            <p:ph type="body" idx="1"/>
          </p:nvPr>
        </p:nvSpPr>
        <p:spPr>
          <a:xfrm>
            <a:off x="1124743" y="4114737"/>
            <a:ext cx="4635500" cy="442575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dirty="0" smtClean="0"/>
          </a:p>
        </p:txBody>
      </p:sp>
    </p:spTree>
    <p:extLst>
      <p:ext uri="{BB962C8B-B14F-4D97-AF65-F5344CB8AC3E}">
        <p14:creationId xmlns:p14="http://schemas.microsoft.com/office/powerpoint/2010/main" val="24500594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4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4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4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4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5.xml"/><Relationship Id="rId1" Type="http://schemas.openxmlformats.org/officeDocument/2006/relationships/audio" Target="../media/audio1.wav"/></Relationships>
</file>

<file path=ppt/slideLayouts/_rels/slideLayout5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5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5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5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6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6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6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6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6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6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6.xml"/><Relationship Id="rId1" Type="http://schemas.openxmlformats.org/officeDocument/2006/relationships/audio" Target="../media/audio1.wav"/></Relationships>
</file>

<file path=ppt/slideLayouts/_rels/slideLayout6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6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6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正方形/長方形 3"/>
          <p:cNvSpPr/>
          <p:nvPr userDrawn="1"/>
        </p:nvSpPr>
        <p:spPr>
          <a:xfrm>
            <a:off x="8485832" y="6437744"/>
            <a:ext cx="529312" cy="369332"/>
          </a:xfrm>
          <a:prstGeom prst="rect">
            <a:avLst/>
          </a:prstGeom>
        </p:spPr>
        <p:txBody>
          <a:bodyPr wrap="none">
            <a:spAutoFit/>
          </a:bodyPr>
          <a:lstStyle/>
          <a:p>
            <a:pPr fontAlgn="base">
              <a:spcBef>
                <a:spcPct val="0"/>
              </a:spcBef>
              <a:spcAft>
                <a:spcPct val="0"/>
              </a:spcAft>
            </a:pPr>
            <a:fld id="{7075D310-A537-44A0-8C74-08F273FF09B4}" type="slidenum">
              <a:rPr lang="ja-JP" altLang="en-US" smtClean="0">
                <a:solidFill>
                  <a:srgbClr val="FFFFFF"/>
                </a:solidFill>
                <a:latin typeface="Tahoma" panose="020B0604030504040204" pitchFamily="34" charset="0"/>
              </a:rPr>
              <a:pPr fontAlgn="base">
                <a:spcBef>
                  <a:spcPct val="0"/>
                </a:spcBef>
                <a:spcAft>
                  <a:spcPct val="0"/>
                </a:spcAft>
              </a:pPr>
              <a:t>‹#›</a:t>
            </a:fld>
            <a:endParaRPr lang="ja-JP" altLang="en-US" dirty="0">
              <a:solidFill>
                <a:srgbClr val="FFFFFF"/>
              </a:solidFill>
            </a:endParaRPr>
          </a:p>
        </p:txBody>
      </p:sp>
    </p:spTree>
    <p:extLst>
      <p:ext uri="{BB962C8B-B14F-4D97-AF65-F5344CB8AC3E}">
        <p14:creationId xmlns:p14="http://schemas.microsoft.com/office/powerpoint/2010/main" val="1205733564"/>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04025" y="125413"/>
            <a:ext cx="2160588" cy="63992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9088" y="125413"/>
            <a:ext cx="6332537" cy="63992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535227796"/>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7"/>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1" y="3886202"/>
            <a:ext cx="6400800" cy="1752601"/>
          </a:xfrm>
        </p:spPr>
        <p:txBody>
          <a:bodyPr/>
          <a:lstStyle>
            <a:lvl1pPr marL="0" indent="0" algn="ctr">
              <a:buNone/>
              <a:defRPr>
                <a:solidFill>
                  <a:schemeClr val="tx1">
                    <a:tint val="75000"/>
                  </a:schemeClr>
                </a:solidFill>
              </a:defRPr>
            </a:lvl1pPr>
            <a:lvl2pPr marL="457038" indent="0" algn="ctr">
              <a:buNone/>
              <a:defRPr>
                <a:solidFill>
                  <a:schemeClr val="tx1">
                    <a:tint val="75000"/>
                  </a:schemeClr>
                </a:solidFill>
              </a:defRPr>
            </a:lvl2pPr>
            <a:lvl3pPr marL="914075" indent="0" algn="ctr">
              <a:buNone/>
              <a:defRPr>
                <a:solidFill>
                  <a:schemeClr val="tx1">
                    <a:tint val="75000"/>
                  </a:schemeClr>
                </a:solidFill>
              </a:defRPr>
            </a:lvl3pPr>
            <a:lvl4pPr marL="1371112" indent="0" algn="ctr">
              <a:buNone/>
              <a:defRPr>
                <a:solidFill>
                  <a:schemeClr val="tx1">
                    <a:tint val="75000"/>
                  </a:schemeClr>
                </a:solidFill>
              </a:defRPr>
            </a:lvl4pPr>
            <a:lvl5pPr marL="1828149" indent="0" algn="ctr">
              <a:buNone/>
              <a:defRPr>
                <a:solidFill>
                  <a:schemeClr val="tx1">
                    <a:tint val="75000"/>
                  </a:schemeClr>
                </a:solidFill>
              </a:defRPr>
            </a:lvl5pPr>
            <a:lvl6pPr marL="2285186" indent="0" algn="ctr">
              <a:buNone/>
              <a:defRPr>
                <a:solidFill>
                  <a:schemeClr val="tx1">
                    <a:tint val="75000"/>
                  </a:schemeClr>
                </a:solidFill>
              </a:defRPr>
            </a:lvl6pPr>
            <a:lvl7pPr marL="2742224" indent="0" algn="ctr">
              <a:buNone/>
              <a:defRPr>
                <a:solidFill>
                  <a:schemeClr val="tx1">
                    <a:tint val="75000"/>
                  </a:schemeClr>
                </a:solidFill>
              </a:defRPr>
            </a:lvl7pPr>
            <a:lvl8pPr marL="3199261" indent="0" algn="ctr">
              <a:buNone/>
              <a:defRPr>
                <a:solidFill>
                  <a:schemeClr val="tx1">
                    <a:tint val="75000"/>
                  </a:schemeClr>
                </a:solidFill>
              </a:defRPr>
            </a:lvl8pPr>
            <a:lvl9pPr marL="3656298"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lIns="85551" tIns="42776" rIns="85551" bIns="42776"/>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endParaRPr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lIns="85551" tIns="42776" rIns="85551" bIns="42776"/>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endParaRPr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vert="horz" wrap="square" lIns="85551" tIns="42776" rIns="85551" bIns="42776" numCol="1" anchor="t" anchorCtr="0" compatLnSpc="1">
            <a:prstTxWarp prst="textNoShape">
              <a:avLst/>
            </a:prstTxWarp>
          </a:bodyPr>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fld id="{25B319D9-97C7-4416-BC6D-9BA262DBE8FD}" type="slidenum">
              <a:rPr lang="ja-JP" altLang="en-US"/>
              <a:pPr fontAlgn="base">
                <a:spcBef>
                  <a:spcPct val="0"/>
                </a:spcBef>
                <a:spcAft>
                  <a:spcPct val="0"/>
                </a:spcAft>
                <a:defRPr/>
              </a:pPr>
              <a:t>‹#›</a:t>
            </a:fld>
            <a:endParaRPr lang="ja-JP" altLang="en-US"/>
          </a:p>
        </p:txBody>
      </p:sp>
    </p:spTree>
    <p:extLst>
      <p:ext uri="{BB962C8B-B14F-4D97-AF65-F5344CB8AC3E}">
        <p14:creationId xmlns:p14="http://schemas.microsoft.com/office/powerpoint/2010/main" val="1941251398"/>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40760130"/>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extLst>
      <p:ext uri="{BB962C8B-B14F-4D97-AF65-F5344CB8AC3E}">
        <p14:creationId xmlns:p14="http://schemas.microsoft.com/office/powerpoint/2010/main" val="1194567487"/>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9088" y="1268413"/>
            <a:ext cx="4186237"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57725" y="1268413"/>
            <a:ext cx="4186238"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732358969"/>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673007118"/>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409661681"/>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777063"/>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1582929943"/>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4196031669"/>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extLst>
      <p:ext uri="{BB962C8B-B14F-4D97-AF65-F5344CB8AC3E}">
        <p14:creationId xmlns:p14="http://schemas.microsoft.com/office/powerpoint/2010/main" val="3681673678"/>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10977221"/>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04025" y="125413"/>
            <a:ext cx="2160588" cy="63992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9088" y="125413"/>
            <a:ext cx="6332537" cy="63992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30893450"/>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7"/>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1" y="3886202"/>
            <a:ext cx="6400800" cy="1752601"/>
          </a:xfrm>
        </p:spPr>
        <p:txBody>
          <a:bodyPr/>
          <a:lstStyle>
            <a:lvl1pPr marL="0" indent="0" algn="ctr">
              <a:buNone/>
              <a:defRPr>
                <a:solidFill>
                  <a:schemeClr val="tx1">
                    <a:tint val="75000"/>
                  </a:schemeClr>
                </a:solidFill>
              </a:defRPr>
            </a:lvl1pPr>
            <a:lvl2pPr marL="457038" indent="0" algn="ctr">
              <a:buNone/>
              <a:defRPr>
                <a:solidFill>
                  <a:schemeClr val="tx1">
                    <a:tint val="75000"/>
                  </a:schemeClr>
                </a:solidFill>
              </a:defRPr>
            </a:lvl2pPr>
            <a:lvl3pPr marL="914075" indent="0" algn="ctr">
              <a:buNone/>
              <a:defRPr>
                <a:solidFill>
                  <a:schemeClr val="tx1">
                    <a:tint val="75000"/>
                  </a:schemeClr>
                </a:solidFill>
              </a:defRPr>
            </a:lvl3pPr>
            <a:lvl4pPr marL="1371112" indent="0" algn="ctr">
              <a:buNone/>
              <a:defRPr>
                <a:solidFill>
                  <a:schemeClr val="tx1">
                    <a:tint val="75000"/>
                  </a:schemeClr>
                </a:solidFill>
              </a:defRPr>
            </a:lvl4pPr>
            <a:lvl5pPr marL="1828149" indent="0" algn="ctr">
              <a:buNone/>
              <a:defRPr>
                <a:solidFill>
                  <a:schemeClr val="tx1">
                    <a:tint val="75000"/>
                  </a:schemeClr>
                </a:solidFill>
              </a:defRPr>
            </a:lvl5pPr>
            <a:lvl6pPr marL="2285186" indent="0" algn="ctr">
              <a:buNone/>
              <a:defRPr>
                <a:solidFill>
                  <a:schemeClr val="tx1">
                    <a:tint val="75000"/>
                  </a:schemeClr>
                </a:solidFill>
              </a:defRPr>
            </a:lvl6pPr>
            <a:lvl7pPr marL="2742224" indent="0" algn="ctr">
              <a:buNone/>
              <a:defRPr>
                <a:solidFill>
                  <a:schemeClr val="tx1">
                    <a:tint val="75000"/>
                  </a:schemeClr>
                </a:solidFill>
              </a:defRPr>
            </a:lvl7pPr>
            <a:lvl8pPr marL="3199261" indent="0" algn="ctr">
              <a:buNone/>
              <a:defRPr>
                <a:solidFill>
                  <a:schemeClr val="tx1">
                    <a:tint val="75000"/>
                  </a:schemeClr>
                </a:solidFill>
              </a:defRPr>
            </a:lvl8pPr>
            <a:lvl9pPr marL="3656298"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lIns="85551" tIns="42776" rIns="85551" bIns="42776"/>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endParaRPr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lIns="85551" tIns="42776" rIns="85551" bIns="42776"/>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endParaRPr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vert="horz" wrap="square" lIns="85551" tIns="42776" rIns="85551" bIns="42776" numCol="1" anchor="t" anchorCtr="0" compatLnSpc="1">
            <a:prstTxWarp prst="textNoShape">
              <a:avLst/>
            </a:prstTxWarp>
          </a:bodyPr>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fld id="{25B319D9-97C7-4416-BC6D-9BA262DBE8FD}" type="slidenum">
              <a:rPr lang="ja-JP" altLang="en-US"/>
              <a:pPr fontAlgn="base">
                <a:spcBef>
                  <a:spcPct val="0"/>
                </a:spcBef>
                <a:spcAft>
                  <a:spcPct val="0"/>
                </a:spcAft>
                <a:defRPr/>
              </a:pPr>
              <a:t>‹#›</a:t>
            </a:fld>
            <a:endParaRPr lang="ja-JP" altLang="en-US"/>
          </a:p>
        </p:txBody>
      </p:sp>
    </p:spTree>
    <p:extLst>
      <p:ext uri="{BB962C8B-B14F-4D97-AF65-F5344CB8AC3E}">
        <p14:creationId xmlns:p14="http://schemas.microsoft.com/office/powerpoint/2010/main" val="433915662"/>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正方形/長方形 3"/>
          <p:cNvSpPr/>
          <p:nvPr userDrawn="1"/>
        </p:nvSpPr>
        <p:spPr>
          <a:xfrm>
            <a:off x="8485832" y="6437744"/>
            <a:ext cx="529312" cy="369332"/>
          </a:xfrm>
          <a:prstGeom prst="rect">
            <a:avLst/>
          </a:prstGeom>
        </p:spPr>
        <p:txBody>
          <a:bodyPr wrap="none">
            <a:spAutoFit/>
          </a:bodyPr>
          <a:lstStyle/>
          <a:p>
            <a:pPr fontAlgn="base">
              <a:spcBef>
                <a:spcPct val="0"/>
              </a:spcBef>
              <a:spcAft>
                <a:spcPct val="0"/>
              </a:spcAft>
            </a:pPr>
            <a:fld id="{7075D310-A537-44A0-8C74-08F273FF09B4}" type="slidenum">
              <a:rPr lang="ja-JP" altLang="en-US" smtClean="0">
                <a:solidFill>
                  <a:srgbClr val="FFFFFF"/>
                </a:solidFill>
                <a:latin typeface="Tahoma" panose="020B0604030504040204" pitchFamily="34" charset="0"/>
              </a:rPr>
              <a:pPr fontAlgn="base">
                <a:spcBef>
                  <a:spcPct val="0"/>
                </a:spcBef>
                <a:spcAft>
                  <a:spcPct val="0"/>
                </a:spcAft>
              </a:pPr>
              <a:t>‹#›</a:t>
            </a:fld>
            <a:endParaRPr lang="ja-JP" altLang="en-US" dirty="0">
              <a:solidFill>
                <a:srgbClr val="FFFFFF"/>
              </a:solidFill>
            </a:endParaRPr>
          </a:p>
        </p:txBody>
      </p:sp>
    </p:spTree>
    <p:extLst>
      <p:ext uri="{BB962C8B-B14F-4D97-AF65-F5344CB8AC3E}">
        <p14:creationId xmlns:p14="http://schemas.microsoft.com/office/powerpoint/2010/main" val="2487680874"/>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extLst>
      <p:ext uri="{BB962C8B-B14F-4D97-AF65-F5344CB8AC3E}">
        <p14:creationId xmlns:p14="http://schemas.microsoft.com/office/powerpoint/2010/main" val="593690039"/>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9088" y="1268413"/>
            <a:ext cx="4186237"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57725" y="1268413"/>
            <a:ext cx="4186238"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630297813"/>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923152896"/>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2864928784"/>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4345626"/>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788587915"/>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9088" y="1268413"/>
            <a:ext cx="4186237"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57725" y="1268413"/>
            <a:ext cx="4186238"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06482595"/>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3583425599"/>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587308523"/>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04025" y="125413"/>
            <a:ext cx="2160588" cy="63992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9088" y="125413"/>
            <a:ext cx="6332537" cy="63992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36541837"/>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7"/>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1" y="3886202"/>
            <a:ext cx="6400800" cy="1752601"/>
          </a:xfrm>
        </p:spPr>
        <p:txBody>
          <a:bodyPr/>
          <a:lstStyle>
            <a:lvl1pPr marL="0" indent="0" algn="ctr">
              <a:buNone/>
              <a:defRPr>
                <a:solidFill>
                  <a:schemeClr val="tx1">
                    <a:tint val="75000"/>
                  </a:schemeClr>
                </a:solidFill>
              </a:defRPr>
            </a:lvl1pPr>
            <a:lvl2pPr marL="457038" indent="0" algn="ctr">
              <a:buNone/>
              <a:defRPr>
                <a:solidFill>
                  <a:schemeClr val="tx1">
                    <a:tint val="75000"/>
                  </a:schemeClr>
                </a:solidFill>
              </a:defRPr>
            </a:lvl2pPr>
            <a:lvl3pPr marL="914075" indent="0" algn="ctr">
              <a:buNone/>
              <a:defRPr>
                <a:solidFill>
                  <a:schemeClr val="tx1">
                    <a:tint val="75000"/>
                  </a:schemeClr>
                </a:solidFill>
              </a:defRPr>
            </a:lvl3pPr>
            <a:lvl4pPr marL="1371112" indent="0" algn="ctr">
              <a:buNone/>
              <a:defRPr>
                <a:solidFill>
                  <a:schemeClr val="tx1">
                    <a:tint val="75000"/>
                  </a:schemeClr>
                </a:solidFill>
              </a:defRPr>
            </a:lvl4pPr>
            <a:lvl5pPr marL="1828149" indent="0" algn="ctr">
              <a:buNone/>
              <a:defRPr>
                <a:solidFill>
                  <a:schemeClr val="tx1">
                    <a:tint val="75000"/>
                  </a:schemeClr>
                </a:solidFill>
              </a:defRPr>
            </a:lvl5pPr>
            <a:lvl6pPr marL="2285186" indent="0" algn="ctr">
              <a:buNone/>
              <a:defRPr>
                <a:solidFill>
                  <a:schemeClr val="tx1">
                    <a:tint val="75000"/>
                  </a:schemeClr>
                </a:solidFill>
              </a:defRPr>
            </a:lvl6pPr>
            <a:lvl7pPr marL="2742224" indent="0" algn="ctr">
              <a:buNone/>
              <a:defRPr>
                <a:solidFill>
                  <a:schemeClr val="tx1">
                    <a:tint val="75000"/>
                  </a:schemeClr>
                </a:solidFill>
              </a:defRPr>
            </a:lvl7pPr>
            <a:lvl8pPr marL="3199261" indent="0" algn="ctr">
              <a:buNone/>
              <a:defRPr>
                <a:solidFill>
                  <a:schemeClr val="tx1">
                    <a:tint val="75000"/>
                  </a:schemeClr>
                </a:solidFill>
              </a:defRPr>
            </a:lvl8pPr>
            <a:lvl9pPr marL="3656298"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lIns="85551" tIns="42776" rIns="85551" bIns="42776"/>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endParaRPr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lIns="85551" tIns="42776" rIns="85551" bIns="42776"/>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endParaRPr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vert="horz" wrap="square" lIns="85551" tIns="42776" rIns="85551" bIns="42776" numCol="1" anchor="t" anchorCtr="0" compatLnSpc="1">
            <a:prstTxWarp prst="textNoShape">
              <a:avLst/>
            </a:prstTxWarp>
          </a:bodyPr>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fld id="{25B319D9-97C7-4416-BC6D-9BA262DBE8FD}" type="slidenum">
              <a:rPr lang="ja-JP" altLang="en-US"/>
              <a:pPr fontAlgn="base">
                <a:spcBef>
                  <a:spcPct val="0"/>
                </a:spcBef>
                <a:spcAft>
                  <a:spcPct val="0"/>
                </a:spcAft>
                <a:defRPr/>
              </a:pPr>
              <a:t>‹#›</a:t>
            </a:fld>
            <a:endParaRPr lang="ja-JP" altLang="en-US"/>
          </a:p>
        </p:txBody>
      </p:sp>
    </p:spTree>
    <p:extLst>
      <p:ext uri="{BB962C8B-B14F-4D97-AF65-F5344CB8AC3E}">
        <p14:creationId xmlns:p14="http://schemas.microsoft.com/office/powerpoint/2010/main" val="1257865084"/>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正方形/長方形 3"/>
          <p:cNvSpPr/>
          <p:nvPr userDrawn="1"/>
        </p:nvSpPr>
        <p:spPr>
          <a:xfrm>
            <a:off x="8485832" y="6437744"/>
            <a:ext cx="529312" cy="369332"/>
          </a:xfrm>
          <a:prstGeom prst="rect">
            <a:avLst/>
          </a:prstGeom>
        </p:spPr>
        <p:txBody>
          <a:bodyPr wrap="none">
            <a:spAutoFit/>
          </a:bodyPr>
          <a:lstStyle/>
          <a:p>
            <a:pPr fontAlgn="base">
              <a:spcBef>
                <a:spcPct val="0"/>
              </a:spcBef>
              <a:spcAft>
                <a:spcPct val="0"/>
              </a:spcAft>
            </a:pPr>
            <a:fld id="{7075D310-A537-44A0-8C74-08F273FF09B4}" type="slidenum">
              <a:rPr lang="ja-JP" altLang="en-US" smtClean="0">
                <a:solidFill>
                  <a:srgbClr val="FFFFFF"/>
                </a:solidFill>
                <a:latin typeface="Tahoma" panose="020B0604030504040204" pitchFamily="34" charset="0"/>
              </a:rPr>
              <a:pPr fontAlgn="base">
                <a:spcBef>
                  <a:spcPct val="0"/>
                </a:spcBef>
                <a:spcAft>
                  <a:spcPct val="0"/>
                </a:spcAft>
              </a:pPr>
              <a:t>‹#›</a:t>
            </a:fld>
            <a:endParaRPr lang="ja-JP" altLang="en-US" dirty="0">
              <a:solidFill>
                <a:srgbClr val="FFFFFF"/>
              </a:solidFill>
            </a:endParaRPr>
          </a:p>
        </p:txBody>
      </p:sp>
    </p:spTree>
    <p:extLst>
      <p:ext uri="{BB962C8B-B14F-4D97-AF65-F5344CB8AC3E}">
        <p14:creationId xmlns:p14="http://schemas.microsoft.com/office/powerpoint/2010/main" val="3489780315"/>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extLst>
      <p:ext uri="{BB962C8B-B14F-4D97-AF65-F5344CB8AC3E}">
        <p14:creationId xmlns:p14="http://schemas.microsoft.com/office/powerpoint/2010/main" val="1651095583"/>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9088" y="1268413"/>
            <a:ext cx="4186237"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57725" y="1268413"/>
            <a:ext cx="4186238"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134457851"/>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65380644"/>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3938527954"/>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4111283"/>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28835038"/>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1966853551"/>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2379966218"/>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589047219"/>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04025" y="125413"/>
            <a:ext cx="2160588" cy="63992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9088" y="125413"/>
            <a:ext cx="6332537" cy="63992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885466729"/>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7"/>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1" y="3886202"/>
            <a:ext cx="6400800" cy="1752601"/>
          </a:xfrm>
        </p:spPr>
        <p:txBody>
          <a:bodyPr/>
          <a:lstStyle>
            <a:lvl1pPr marL="0" indent="0" algn="ctr">
              <a:buNone/>
              <a:defRPr>
                <a:solidFill>
                  <a:schemeClr val="tx1">
                    <a:tint val="75000"/>
                  </a:schemeClr>
                </a:solidFill>
              </a:defRPr>
            </a:lvl1pPr>
            <a:lvl2pPr marL="457038" indent="0" algn="ctr">
              <a:buNone/>
              <a:defRPr>
                <a:solidFill>
                  <a:schemeClr val="tx1">
                    <a:tint val="75000"/>
                  </a:schemeClr>
                </a:solidFill>
              </a:defRPr>
            </a:lvl2pPr>
            <a:lvl3pPr marL="914075" indent="0" algn="ctr">
              <a:buNone/>
              <a:defRPr>
                <a:solidFill>
                  <a:schemeClr val="tx1">
                    <a:tint val="75000"/>
                  </a:schemeClr>
                </a:solidFill>
              </a:defRPr>
            </a:lvl3pPr>
            <a:lvl4pPr marL="1371112" indent="0" algn="ctr">
              <a:buNone/>
              <a:defRPr>
                <a:solidFill>
                  <a:schemeClr val="tx1">
                    <a:tint val="75000"/>
                  </a:schemeClr>
                </a:solidFill>
              </a:defRPr>
            </a:lvl4pPr>
            <a:lvl5pPr marL="1828149" indent="0" algn="ctr">
              <a:buNone/>
              <a:defRPr>
                <a:solidFill>
                  <a:schemeClr val="tx1">
                    <a:tint val="75000"/>
                  </a:schemeClr>
                </a:solidFill>
              </a:defRPr>
            </a:lvl5pPr>
            <a:lvl6pPr marL="2285186" indent="0" algn="ctr">
              <a:buNone/>
              <a:defRPr>
                <a:solidFill>
                  <a:schemeClr val="tx1">
                    <a:tint val="75000"/>
                  </a:schemeClr>
                </a:solidFill>
              </a:defRPr>
            </a:lvl6pPr>
            <a:lvl7pPr marL="2742224" indent="0" algn="ctr">
              <a:buNone/>
              <a:defRPr>
                <a:solidFill>
                  <a:schemeClr val="tx1">
                    <a:tint val="75000"/>
                  </a:schemeClr>
                </a:solidFill>
              </a:defRPr>
            </a:lvl7pPr>
            <a:lvl8pPr marL="3199261" indent="0" algn="ctr">
              <a:buNone/>
              <a:defRPr>
                <a:solidFill>
                  <a:schemeClr val="tx1">
                    <a:tint val="75000"/>
                  </a:schemeClr>
                </a:solidFill>
              </a:defRPr>
            </a:lvl8pPr>
            <a:lvl9pPr marL="3656298"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lIns="85551" tIns="42776" rIns="85551" bIns="42776"/>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endParaRPr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lIns="85551" tIns="42776" rIns="85551" bIns="42776"/>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endParaRPr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vert="horz" wrap="square" lIns="85551" tIns="42776" rIns="85551" bIns="42776" numCol="1" anchor="t" anchorCtr="0" compatLnSpc="1">
            <a:prstTxWarp prst="textNoShape">
              <a:avLst/>
            </a:prstTxWarp>
          </a:bodyPr>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fld id="{25B319D9-97C7-4416-BC6D-9BA262DBE8FD}" type="slidenum">
              <a:rPr lang="ja-JP" altLang="en-US"/>
              <a:pPr fontAlgn="base">
                <a:spcBef>
                  <a:spcPct val="0"/>
                </a:spcBef>
                <a:spcAft>
                  <a:spcPct val="0"/>
                </a:spcAft>
                <a:defRPr/>
              </a:pPr>
              <a:t>‹#›</a:t>
            </a:fld>
            <a:endParaRPr lang="ja-JP" altLang="en-US"/>
          </a:p>
        </p:txBody>
      </p:sp>
    </p:spTree>
    <p:extLst>
      <p:ext uri="{BB962C8B-B14F-4D97-AF65-F5344CB8AC3E}">
        <p14:creationId xmlns:p14="http://schemas.microsoft.com/office/powerpoint/2010/main" val="1196672698"/>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正方形/長方形 3"/>
          <p:cNvSpPr/>
          <p:nvPr userDrawn="1"/>
        </p:nvSpPr>
        <p:spPr>
          <a:xfrm>
            <a:off x="8485832" y="6437744"/>
            <a:ext cx="529312" cy="369332"/>
          </a:xfrm>
          <a:prstGeom prst="rect">
            <a:avLst/>
          </a:prstGeom>
        </p:spPr>
        <p:txBody>
          <a:bodyPr wrap="none">
            <a:spAutoFit/>
          </a:bodyPr>
          <a:lstStyle/>
          <a:p>
            <a:pPr fontAlgn="base">
              <a:spcBef>
                <a:spcPct val="0"/>
              </a:spcBef>
              <a:spcAft>
                <a:spcPct val="0"/>
              </a:spcAft>
            </a:pPr>
            <a:fld id="{7075D310-A537-44A0-8C74-08F273FF09B4}" type="slidenum">
              <a:rPr lang="ja-JP" altLang="en-US" smtClean="0">
                <a:solidFill>
                  <a:srgbClr val="FFFFFF"/>
                </a:solidFill>
                <a:latin typeface="Tahoma" panose="020B0604030504040204" pitchFamily="34" charset="0"/>
              </a:rPr>
              <a:pPr fontAlgn="base">
                <a:spcBef>
                  <a:spcPct val="0"/>
                </a:spcBef>
                <a:spcAft>
                  <a:spcPct val="0"/>
                </a:spcAft>
              </a:pPr>
              <a:t>‹#›</a:t>
            </a:fld>
            <a:endParaRPr lang="ja-JP" altLang="en-US" dirty="0">
              <a:solidFill>
                <a:srgbClr val="FFFFFF"/>
              </a:solidFill>
            </a:endParaRPr>
          </a:p>
        </p:txBody>
      </p:sp>
    </p:spTree>
    <p:extLst>
      <p:ext uri="{BB962C8B-B14F-4D97-AF65-F5344CB8AC3E}">
        <p14:creationId xmlns:p14="http://schemas.microsoft.com/office/powerpoint/2010/main" val="1198882696"/>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extLst>
      <p:ext uri="{BB962C8B-B14F-4D97-AF65-F5344CB8AC3E}">
        <p14:creationId xmlns:p14="http://schemas.microsoft.com/office/powerpoint/2010/main" val="4243692359"/>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9088" y="1268413"/>
            <a:ext cx="4186237"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57725" y="1268413"/>
            <a:ext cx="4186238"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862019756"/>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066247516"/>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137337335"/>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2168756052"/>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7212690"/>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1593406741"/>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2419645044"/>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78994886"/>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04025" y="125413"/>
            <a:ext cx="2160588" cy="63992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9088" y="125413"/>
            <a:ext cx="6332537" cy="63992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32790472"/>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7"/>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1" y="3886202"/>
            <a:ext cx="6400800" cy="1752601"/>
          </a:xfrm>
        </p:spPr>
        <p:txBody>
          <a:bodyPr/>
          <a:lstStyle>
            <a:lvl1pPr marL="0" indent="0" algn="ctr">
              <a:buNone/>
              <a:defRPr>
                <a:solidFill>
                  <a:schemeClr val="tx1">
                    <a:tint val="75000"/>
                  </a:schemeClr>
                </a:solidFill>
              </a:defRPr>
            </a:lvl1pPr>
            <a:lvl2pPr marL="457038" indent="0" algn="ctr">
              <a:buNone/>
              <a:defRPr>
                <a:solidFill>
                  <a:schemeClr val="tx1">
                    <a:tint val="75000"/>
                  </a:schemeClr>
                </a:solidFill>
              </a:defRPr>
            </a:lvl2pPr>
            <a:lvl3pPr marL="914075" indent="0" algn="ctr">
              <a:buNone/>
              <a:defRPr>
                <a:solidFill>
                  <a:schemeClr val="tx1">
                    <a:tint val="75000"/>
                  </a:schemeClr>
                </a:solidFill>
              </a:defRPr>
            </a:lvl3pPr>
            <a:lvl4pPr marL="1371112" indent="0" algn="ctr">
              <a:buNone/>
              <a:defRPr>
                <a:solidFill>
                  <a:schemeClr val="tx1">
                    <a:tint val="75000"/>
                  </a:schemeClr>
                </a:solidFill>
              </a:defRPr>
            </a:lvl4pPr>
            <a:lvl5pPr marL="1828149" indent="0" algn="ctr">
              <a:buNone/>
              <a:defRPr>
                <a:solidFill>
                  <a:schemeClr val="tx1">
                    <a:tint val="75000"/>
                  </a:schemeClr>
                </a:solidFill>
              </a:defRPr>
            </a:lvl5pPr>
            <a:lvl6pPr marL="2285186" indent="0" algn="ctr">
              <a:buNone/>
              <a:defRPr>
                <a:solidFill>
                  <a:schemeClr val="tx1">
                    <a:tint val="75000"/>
                  </a:schemeClr>
                </a:solidFill>
              </a:defRPr>
            </a:lvl6pPr>
            <a:lvl7pPr marL="2742224" indent="0" algn="ctr">
              <a:buNone/>
              <a:defRPr>
                <a:solidFill>
                  <a:schemeClr val="tx1">
                    <a:tint val="75000"/>
                  </a:schemeClr>
                </a:solidFill>
              </a:defRPr>
            </a:lvl7pPr>
            <a:lvl8pPr marL="3199261" indent="0" algn="ctr">
              <a:buNone/>
              <a:defRPr>
                <a:solidFill>
                  <a:schemeClr val="tx1">
                    <a:tint val="75000"/>
                  </a:schemeClr>
                </a:solidFill>
              </a:defRPr>
            </a:lvl8pPr>
            <a:lvl9pPr marL="3656298"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lIns="85551" tIns="42776" rIns="85551" bIns="42776"/>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endParaRPr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lIns="85551" tIns="42776" rIns="85551" bIns="42776"/>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endParaRPr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vert="horz" wrap="square" lIns="85551" tIns="42776" rIns="85551" bIns="42776" numCol="1" anchor="t" anchorCtr="0" compatLnSpc="1">
            <a:prstTxWarp prst="textNoShape">
              <a:avLst/>
            </a:prstTxWarp>
          </a:bodyPr>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fld id="{25B319D9-97C7-4416-BC6D-9BA262DBE8FD}" type="slidenum">
              <a:rPr lang="ja-JP" altLang="en-US"/>
              <a:pPr fontAlgn="base">
                <a:spcBef>
                  <a:spcPct val="0"/>
                </a:spcBef>
                <a:spcAft>
                  <a:spcPct val="0"/>
                </a:spcAft>
                <a:defRPr/>
              </a:pPr>
              <a:t>‹#›</a:t>
            </a:fld>
            <a:endParaRPr lang="ja-JP" altLang="en-US"/>
          </a:p>
        </p:txBody>
      </p:sp>
    </p:spTree>
    <p:extLst>
      <p:ext uri="{BB962C8B-B14F-4D97-AF65-F5344CB8AC3E}">
        <p14:creationId xmlns:p14="http://schemas.microsoft.com/office/powerpoint/2010/main" val="2017409538"/>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正方形/長方形 3"/>
          <p:cNvSpPr/>
          <p:nvPr userDrawn="1"/>
        </p:nvSpPr>
        <p:spPr>
          <a:xfrm>
            <a:off x="8485832" y="6437744"/>
            <a:ext cx="529312" cy="369332"/>
          </a:xfrm>
          <a:prstGeom prst="rect">
            <a:avLst/>
          </a:prstGeom>
        </p:spPr>
        <p:txBody>
          <a:bodyPr wrap="none">
            <a:spAutoFit/>
          </a:bodyPr>
          <a:lstStyle/>
          <a:p>
            <a:pPr fontAlgn="base">
              <a:spcBef>
                <a:spcPct val="0"/>
              </a:spcBef>
              <a:spcAft>
                <a:spcPct val="0"/>
              </a:spcAft>
            </a:pPr>
            <a:fld id="{7075D310-A537-44A0-8C74-08F273FF09B4}" type="slidenum">
              <a:rPr lang="ja-JP" altLang="en-US" smtClean="0">
                <a:solidFill>
                  <a:srgbClr val="FFFFFF"/>
                </a:solidFill>
                <a:latin typeface="Tahoma" panose="020B0604030504040204" pitchFamily="34" charset="0"/>
              </a:rPr>
              <a:pPr fontAlgn="base">
                <a:spcBef>
                  <a:spcPct val="0"/>
                </a:spcBef>
                <a:spcAft>
                  <a:spcPct val="0"/>
                </a:spcAft>
              </a:pPr>
              <a:t>‹#›</a:t>
            </a:fld>
            <a:endParaRPr lang="ja-JP" altLang="en-US" dirty="0">
              <a:solidFill>
                <a:srgbClr val="FFFFFF"/>
              </a:solidFill>
            </a:endParaRPr>
          </a:p>
        </p:txBody>
      </p:sp>
    </p:spTree>
    <p:extLst>
      <p:ext uri="{BB962C8B-B14F-4D97-AF65-F5344CB8AC3E}">
        <p14:creationId xmlns:p14="http://schemas.microsoft.com/office/powerpoint/2010/main" val="2444717594"/>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extLst>
      <p:ext uri="{BB962C8B-B14F-4D97-AF65-F5344CB8AC3E}">
        <p14:creationId xmlns:p14="http://schemas.microsoft.com/office/powerpoint/2010/main" val="1882078945"/>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9088" y="1268413"/>
            <a:ext cx="4186237"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57725" y="1268413"/>
            <a:ext cx="4186238"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16451065"/>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03046416"/>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742749012"/>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1216437527"/>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1320153"/>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1371036797"/>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2410768344"/>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755152867"/>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04025" y="125413"/>
            <a:ext cx="2160588" cy="63992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9088" y="125413"/>
            <a:ext cx="6332537" cy="63992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64363143"/>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7"/>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1" y="3886202"/>
            <a:ext cx="6400800" cy="1752601"/>
          </a:xfrm>
        </p:spPr>
        <p:txBody>
          <a:bodyPr/>
          <a:lstStyle>
            <a:lvl1pPr marL="0" indent="0" algn="ctr">
              <a:buNone/>
              <a:defRPr>
                <a:solidFill>
                  <a:schemeClr val="tx1">
                    <a:tint val="75000"/>
                  </a:schemeClr>
                </a:solidFill>
              </a:defRPr>
            </a:lvl1pPr>
            <a:lvl2pPr marL="457038" indent="0" algn="ctr">
              <a:buNone/>
              <a:defRPr>
                <a:solidFill>
                  <a:schemeClr val="tx1">
                    <a:tint val="75000"/>
                  </a:schemeClr>
                </a:solidFill>
              </a:defRPr>
            </a:lvl2pPr>
            <a:lvl3pPr marL="914075" indent="0" algn="ctr">
              <a:buNone/>
              <a:defRPr>
                <a:solidFill>
                  <a:schemeClr val="tx1">
                    <a:tint val="75000"/>
                  </a:schemeClr>
                </a:solidFill>
              </a:defRPr>
            </a:lvl3pPr>
            <a:lvl4pPr marL="1371112" indent="0" algn="ctr">
              <a:buNone/>
              <a:defRPr>
                <a:solidFill>
                  <a:schemeClr val="tx1">
                    <a:tint val="75000"/>
                  </a:schemeClr>
                </a:solidFill>
              </a:defRPr>
            </a:lvl4pPr>
            <a:lvl5pPr marL="1828149" indent="0" algn="ctr">
              <a:buNone/>
              <a:defRPr>
                <a:solidFill>
                  <a:schemeClr val="tx1">
                    <a:tint val="75000"/>
                  </a:schemeClr>
                </a:solidFill>
              </a:defRPr>
            </a:lvl5pPr>
            <a:lvl6pPr marL="2285186" indent="0" algn="ctr">
              <a:buNone/>
              <a:defRPr>
                <a:solidFill>
                  <a:schemeClr val="tx1">
                    <a:tint val="75000"/>
                  </a:schemeClr>
                </a:solidFill>
              </a:defRPr>
            </a:lvl6pPr>
            <a:lvl7pPr marL="2742224" indent="0" algn="ctr">
              <a:buNone/>
              <a:defRPr>
                <a:solidFill>
                  <a:schemeClr val="tx1">
                    <a:tint val="75000"/>
                  </a:schemeClr>
                </a:solidFill>
              </a:defRPr>
            </a:lvl7pPr>
            <a:lvl8pPr marL="3199261" indent="0" algn="ctr">
              <a:buNone/>
              <a:defRPr>
                <a:solidFill>
                  <a:schemeClr val="tx1">
                    <a:tint val="75000"/>
                  </a:schemeClr>
                </a:solidFill>
              </a:defRPr>
            </a:lvl8pPr>
            <a:lvl9pPr marL="3656298"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lIns="85551" tIns="42776" rIns="85551" bIns="42776"/>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endParaRPr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lIns="85551" tIns="42776" rIns="85551" bIns="42776"/>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endParaRPr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vert="horz" wrap="square" lIns="85551" tIns="42776" rIns="85551" bIns="42776" numCol="1" anchor="t" anchorCtr="0" compatLnSpc="1">
            <a:prstTxWarp prst="textNoShape">
              <a:avLst/>
            </a:prstTxWarp>
          </a:bodyPr>
          <a:lstStyle>
            <a:lvl1pPr algn="ctr" eaLnBrk="1" hangingPunct="1">
              <a:defRPr sz="2400">
                <a:solidFill>
                  <a:srgbClr val="333333"/>
                </a:solidFill>
                <a:latin typeface="Tahoma" panose="020B0604030504040204" pitchFamily="34" charset="0"/>
                <a:ea typeface="ＭＳ Ｐゴシック"/>
              </a:defRPr>
            </a:lvl1pPr>
          </a:lstStyle>
          <a:p>
            <a:pPr fontAlgn="base">
              <a:spcBef>
                <a:spcPct val="0"/>
              </a:spcBef>
              <a:spcAft>
                <a:spcPct val="0"/>
              </a:spcAft>
              <a:defRPr/>
            </a:pPr>
            <a:fld id="{25B319D9-97C7-4416-BC6D-9BA262DBE8FD}" type="slidenum">
              <a:rPr lang="ja-JP" altLang="en-US"/>
              <a:pPr fontAlgn="base">
                <a:spcBef>
                  <a:spcPct val="0"/>
                </a:spcBef>
                <a:spcAft>
                  <a:spcPct val="0"/>
                </a:spcAft>
                <a:defRPr/>
              </a:pPr>
              <a:t>‹#›</a:t>
            </a:fld>
            <a:endParaRPr lang="ja-JP" altLang="en-US"/>
          </a:p>
        </p:txBody>
      </p:sp>
    </p:spTree>
    <p:extLst>
      <p:ext uri="{BB962C8B-B14F-4D97-AF65-F5344CB8AC3E}">
        <p14:creationId xmlns:p14="http://schemas.microsoft.com/office/powerpoint/2010/main" val="2993160735"/>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457428751"/>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extLst>
      <p:ext uri="{BB962C8B-B14F-4D97-AF65-F5344CB8AC3E}">
        <p14:creationId xmlns:p14="http://schemas.microsoft.com/office/powerpoint/2010/main" val="1901654169"/>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9088" y="1268413"/>
            <a:ext cx="4186237"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57725" y="1268413"/>
            <a:ext cx="4186238"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021186512"/>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3268109643"/>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917248883"/>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1915192965"/>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9034430"/>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3119675917"/>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523338240"/>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539132674"/>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04025" y="125413"/>
            <a:ext cx="2160588" cy="63992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9088" y="125413"/>
            <a:ext cx="6332537" cy="63992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683347413"/>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lvl1pPr algn="ctr" eaLnBrk="1" hangingPunct="1">
              <a:defRPr>
                <a:ea typeface="ＭＳ Ｐゴシック" pitchFamily="50" charset="-128"/>
              </a:defRPr>
            </a:lvl1pPr>
          </a:lstStyle>
          <a:p>
            <a:pPr fontAlgn="base">
              <a:spcBef>
                <a:spcPct val="0"/>
              </a:spcBef>
              <a:spcAft>
                <a:spcPct val="0"/>
              </a:spcAft>
              <a:defRPr/>
            </a:pPr>
            <a:endParaRPr lang="ja-JP" altLang="en-US" sz="2400">
              <a:solidFill>
                <a:srgbClr val="333333"/>
              </a:solidFill>
              <a:latin typeface="Tahoma" panose="020B0604030504040204" pitchFamily="34" charset="0"/>
            </a:endParaRPr>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lvl1pPr algn="ctr" eaLnBrk="1" hangingPunct="1">
              <a:defRPr>
                <a:ea typeface="ＭＳ Ｐゴシック" pitchFamily="50" charset="-128"/>
              </a:defRPr>
            </a:lvl1pPr>
          </a:lstStyle>
          <a:p>
            <a:pPr fontAlgn="base">
              <a:spcBef>
                <a:spcPct val="0"/>
              </a:spcBef>
              <a:spcAft>
                <a:spcPct val="0"/>
              </a:spcAft>
              <a:defRPr/>
            </a:pPr>
            <a:endParaRPr lang="ja-JP" altLang="en-US" sz="2400">
              <a:solidFill>
                <a:srgbClr val="333333"/>
              </a:solidFill>
              <a:latin typeface="Tahoma" panose="020B0604030504040204" pitchFamily="34" charset="0"/>
            </a:endParaRPr>
          </a:p>
        </p:txBody>
      </p:sp>
      <p:sp>
        <p:nvSpPr>
          <p:cNvPr id="6" name="スライド番号プレースホルダ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a:lvl1pPr>
          </a:lstStyle>
          <a:p>
            <a:pPr fontAlgn="base">
              <a:spcBef>
                <a:spcPct val="0"/>
              </a:spcBef>
              <a:spcAft>
                <a:spcPct val="0"/>
              </a:spcAft>
              <a:defRPr/>
            </a:pPr>
            <a:fld id="{53E4E726-6948-4A72-B73B-CC86911C41E0}" type="slidenum">
              <a:rPr lang="ja-JP" altLang="en-US" sz="2400">
                <a:solidFill>
                  <a:srgbClr val="333333"/>
                </a:solidFill>
                <a:latin typeface="Tahoma" panose="020B0604030504040204" pitchFamily="34" charset="0"/>
              </a:rPr>
              <a:pPr fontAlgn="base">
                <a:spcBef>
                  <a:spcPct val="0"/>
                </a:spcBef>
                <a:spcAft>
                  <a:spcPct val="0"/>
                </a:spcAft>
                <a:defRPr/>
              </a:pPr>
              <a:t>‹#›</a:t>
            </a:fld>
            <a:endParaRPr lang="ja-JP" altLang="en-US" sz="2400">
              <a:solidFill>
                <a:srgbClr val="333333"/>
              </a:solidFill>
              <a:latin typeface="Tahoma" panose="020B0604030504040204" pitchFamily="34" charset="0"/>
            </a:endParaRPr>
          </a:p>
        </p:txBody>
      </p:sp>
    </p:spTree>
    <p:extLst>
      <p:ext uri="{BB962C8B-B14F-4D97-AF65-F5344CB8AC3E}">
        <p14:creationId xmlns:p14="http://schemas.microsoft.com/office/powerpoint/2010/main" val="2088364811"/>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460544092"/>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95889677"/>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1" name="type.wav"/>
          </p:stSnd>
        </p:sndAc>
      </p:transition>
    </mc:Choice>
    <mc:Fallback xmlns="">
      <p:transition spd="slow">
        <p:random/>
        <p:sndAc>
          <p:stSnd>
            <p:snd r:embed="rId3" name="type.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audio" Target="../media/audio1.wav"/></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audio" Target="../media/audio1.wav"/><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audio" Target="../media/audio1.wav"/></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audio" Target="../media/audio1.wav"/><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audio" Target="../media/audio1.wav"/></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audio" Target="../media/audio1.wav"/><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audio" Target="../media/audio1.wav"/></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audio" Target="../media/audio1.wav"/><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audio" Target="../media/audio1.wav"/></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audio" Target="../media/audio1.wav"/><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BF7"/>
        </a:solidFill>
        <a:effectLst/>
      </p:bgPr>
    </p:bg>
    <p:spTree>
      <p:nvGrpSpPr>
        <p:cNvPr id="1" name=""/>
        <p:cNvGrpSpPr/>
        <p:nvPr/>
      </p:nvGrpSpPr>
      <p:grpSpPr>
        <a:xfrm>
          <a:off x="0" y="0"/>
          <a:ext cx="0" cy="0"/>
          <a:chOff x="0" y="0"/>
          <a:chExt cx="0" cy="0"/>
        </a:xfrm>
      </p:grpSpPr>
      <p:sp>
        <p:nvSpPr>
          <p:cNvPr id="3074" name="Rectangle 12"/>
          <p:cNvSpPr>
            <a:spLocks noChangeArrowheads="1"/>
          </p:cNvSpPr>
          <p:nvPr userDrawn="1"/>
        </p:nvSpPr>
        <p:spPr bwMode="auto">
          <a:xfrm>
            <a:off x="0" y="0"/>
            <a:ext cx="9132888" cy="68564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defRPr/>
            </a:pPr>
            <a:endParaRPr lang="ja-JP" altLang="en-US" smtClean="0">
              <a:solidFill>
                <a:srgbClr val="333333"/>
              </a:solidFill>
            </a:endParaRPr>
          </a:p>
        </p:txBody>
      </p:sp>
      <p:sp>
        <p:nvSpPr>
          <p:cNvPr id="3075" name="Rectangle 6"/>
          <p:cNvSpPr>
            <a:spLocks noGrp="1" noChangeArrowheads="1"/>
          </p:cNvSpPr>
          <p:nvPr>
            <p:ph type="body" idx="1"/>
          </p:nvPr>
        </p:nvSpPr>
        <p:spPr bwMode="auto">
          <a:xfrm>
            <a:off x="319088" y="1268413"/>
            <a:ext cx="852487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ja-JP" altLang="en-US" smtClean="0"/>
              <a:t>マスタ</a:t>
            </a:r>
            <a:r>
              <a:rPr lang="en-US" altLang="ja-JP" smtClean="0"/>
              <a:t> </a:t>
            </a:r>
            <a:r>
              <a:rPr lang="ja-JP" altLang="en-US" smtClean="0"/>
              <a:t>テキストの書式設定</a:t>
            </a:r>
            <a:endParaRPr lang="en-US" altLang="ja-JP" smtClean="0"/>
          </a:p>
          <a:p>
            <a:pPr lvl="1"/>
            <a:r>
              <a:rPr lang="ja-JP" altLang="en-US" smtClean="0"/>
              <a:t>第</a:t>
            </a:r>
            <a:r>
              <a:rPr lang="en-US" altLang="ja-JP" smtClean="0"/>
              <a:t> 2 </a:t>
            </a:r>
            <a:r>
              <a:rPr lang="ja-JP" altLang="en-US" smtClean="0"/>
              <a:t>レベル</a:t>
            </a:r>
            <a:endParaRPr lang="en-US" altLang="ja-JP" smtClean="0"/>
          </a:p>
          <a:p>
            <a:pPr lvl="2"/>
            <a:r>
              <a:rPr lang="ja-JP" altLang="en-US" smtClean="0"/>
              <a:t>第</a:t>
            </a:r>
            <a:r>
              <a:rPr lang="en-US" altLang="ja-JP" smtClean="0"/>
              <a:t> 3 </a:t>
            </a:r>
            <a:r>
              <a:rPr lang="ja-JP" altLang="en-US" smtClean="0"/>
              <a:t>レベル</a:t>
            </a:r>
            <a:endParaRPr lang="en-US" altLang="ja-JP" smtClean="0"/>
          </a:p>
          <a:p>
            <a:pPr lvl="3"/>
            <a:r>
              <a:rPr lang="ja-JP" altLang="en-US" smtClean="0"/>
              <a:t>第</a:t>
            </a:r>
            <a:r>
              <a:rPr lang="en-US" altLang="ja-JP" smtClean="0"/>
              <a:t> 4 </a:t>
            </a:r>
            <a:r>
              <a:rPr lang="ja-JP" altLang="en-US" smtClean="0"/>
              <a:t>レベル</a:t>
            </a:r>
            <a:endParaRPr lang="en-US" altLang="ja-JP" smtClean="0"/>
          </a:p>
          <a:p>
            <a:pPr lvl="4"/>
            <a:r>
              <a:rPr lang="ja-JP" altLang="en-US" smtClean="0"/>
              <a:t>第</a:t>
            </a:r>
            <a:r>
              <a:rPr lang="en-US" altLang="ja-JP" smtClean="0"/>
              <a:t> 5 </a:t>
            </a:r>
            <a:r>
              <a:rPr lang="ja-JP" altLang="en-US" smtClean="0"/>
              <a:t>レベル</a:t>
            </a:r>
          </a:p>
        </p:txBody>
      </p:sp>
      <p:sp>
        <p:nvSpPr>
          <p:cNvPr id="3076" name="Rectangle 5"/>
          <p:cNvSpPr>
            <a:spLocks noGrp="1" noChangeArrowheads="1"/>
          </p:cNvSpPr>
          <p:nvPr>
            <p:ph type="title"/>
          </p:nvPr>
        </p:nvSpPr>
        <p:spPr bwMode="auto">
          <a:xfrm>
            <a:off x="166688" y="100013"/>
            <a:ext cx="8797925" cy="600075"/>
          </a:xfrm>
          <a:prstGeom prst="rect">
            <a:avLst/>
          </a:prstGeom>
          <a:noFill/>
          <a:ln>
            <a:noFill/>
          </a:ln>
          <a:effectLst>
            <a:outerShdw dist="17961" dir="2700000" algn="ctr" rotWithShape="0">
              <a:srgbClr val="EAEAEA"/>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ja-JP" altLang="en-US" smtClean="0"/>
              <a:t>マスタ</a:t>
            </a:r>
            <a:r>
              <a:rPr lang="en-US" altLang="ja-JP" smtClean="0"/>
              <a:t> </a:t>
            </a:r>
            <a:r>
              <a:rPr lang="ja-JP" altLang="en-US" smtClean="0"/>
              <a:t>タイトルの書式設定</a:t>
            </a:r>
            <a:endParaRPr lang="ja-JP" altLang="de-DE" smtClean="0"/>
          </a:p>
        </p:txBody>
      </p:sp>
      <p:sp>
        <p:nvSpPr>
          <p:cNvPr id="3077" name="AutoShape 7"/>
          <p:cNvSpPr>
            <a:spLocks noChangeArrowheads="1"/>
          </p:cNvSpPr>
          <p:nvPr/>
        </p:nvSpPr>
        <p:spPr bwMode="auto">
          <a:xfrm>
            <a:off x="41275" y="646113"/>
            <a:ext cx="9053513" cy="220662"/>
          </a:xfrm>
          <a:prstGeom prst="roundRect">
            <a:avLst>
              <a:gd name="adj" fmla="val 0"/>
            </a:avLst>
          </a:prstGeom>
          <a:solidFill>
            <a:schemeClr val="bg1"/>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1400" smtClean="0">
              <a:solidFill>
                <a:srgbClr val="333333"/>
              </a:solidFill>
              <a:latin typeface="Times New Roman" panose="02020603050405020304" pitchFamily="18" charset="0"/>
              <a:ea typeface="HGPｺﾞｼｯｸE" panose="020B0900000000000000" pitchFamily="50" charset="-128"/>
            </a:endParaRPr>
          </a:p>
        </p:txBody>
      </p:sp>
      <p:sp>
        <p:nvSpPr>
          <p:cNvPr id="3078" name="AutoShape 7"/>
          <p:cNvSpPr>
            <a:spLocks noChangeArrowheads="1"/>
          </p:cNvSpPr>
          <p:nvPr/>
        </p:nvSpPr>
        <p:spPr bwMode="auto">
          <a:xfrm>
            <a:off x="66675" y="549275"/>
            <a:ext cx="8997950" cy="220663"/>
          </a:xfrm>
          <a:prstGeom prst="roundRect">
            <a:avLst>
              <a:gd name="adj" fmla="val 0"/>
            </a:avLst>
          </a:prstGeom>
          <a:gradFill rotWithShape="1">
            <a:gsLst>
              <a:gs pos="0">
                <a:srgbClr val="EAEAEA"/>
              </a:gs>
              <a:gs pos="100000">
                <a:srgbClr val="FFFFFF"/>
              </a:gs>
            </a:gsLst>
            <a:lin ang="5400000" scaled="1"/>
          </a:gra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1400" smtClean="0">
              <a:solidFill>
                <a:srgbClr val="333333"/>
              </a:solidFill>
              <a:latin typeface="Times New Roman" panose="02020603050405020304" pitchFamily="18" charset="0"/>
              <a:ea typeface="HGPｺﾞｼｯｸE" panose="020B0900000000000000" pitchFamily="50" charset="-128"/>
            </a:endParaRPr>
          </a:p>
        </p:txBody>
      </p:sp>
      <p:sp>
        <p:nvSpPr>
          <p:cNvPr id="3079" name="AutoShape 30"/>
          <p:cNvSpPr>
            <a:spLocks noChangeArrowheads="1"/>
          </p:cNvSpPr>
          <p:nvPr userDrawn="1"/>
        </p:nvSpPr>
        <p:spPr bwMode="auto">
          <a:xfrm>
            <a:off x="8518525" y="6511925"/>
            <a:ext cx="503238" cy="215900"/>
          </a:xfrm>
          <a:prstGeom prst="roundRect">
            <a:avLst>
              <a:gd name="adj" fmla="val 50000"/>
            </a:avLst>
          </a:prstGeom>
          <a:solidFill>
            <a:schemeClr val="folHlink"/>
          </a:solidFill>
          <a:ln w="6350" algn="ctr">
            <a:solidFill>
              <a:schemeClr val="folHlink"/>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2400" smtClean="0">
              <a:solidFill>
                <a:srgbClr val="333333"/>
              </a:solidFill>
              <a:ea typeface="HGPｺﾞｼｯｸE" panose="020B0900000000000000" pitchFamily="50" charset="-128"/>
            </a:endParaRPr>
          </a:p>
        </p:txBody>
      </p:sp>
      <p:sp>
        <p:nvSpPr>
          <p:cNvPr id="3080" name="Rectangle 10"/>
          <p:cNvSpPr>
            <a:spLocks noChangeArrowheads="1"/>
          </p:cNvSpPr>
          <p:nvPr userDrawn="1"/>
        </p:nvSpPr>
        <p:spPr bwMode="auto">
          <a:xfrm>
            <a:off x="8470900" y="6457950"/>
            <a:ext cx="539750" cy="334963"/>
          </a:xfrm>
          <a:prstGeom prst="rect">
            <a:avLst/>
          </a:prstGeom>
          <a:noFill/>
          <a:ln>
            <a:noFill/>
          </a:ln>
          <a:effectLst>
            <a:outerShdw dist="12700" dir="5400000" algn="ctr" rotWithShape="0">
              <a:srgbClr val="1968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defRPr/>
            </a:pPr>
            <a:endParaRPr kumimoji="0" lang="de-DE" altLang="ja-JP" sz="1600" smtClean="0">
              <a:solidFill>
                <a:srgbClr val="FFFFFF"/>
              </a:solidFill>
              <a:ea typeface="HGP創英角ｺﾞｼｯｸUB" panose="020B0900000000000000" pitchFamily="50" charset="-128"/>
            </a:endParaRPr>
          </a:p>
        </p:txBody>
      </p:sp>
      <p:sp>
        <p:nvSpPr>
          <p:cNvPr id="9" name="正方形/長方形 8"/>
          <p:cNvSpPr/>
          <p:nvPr userDrawn="1"/>
        </p:nvSpPr>
        <p:spPr>
          <a:xfrm>
            <a:off x="8549332" y="6463144"/>
            <a:ext cx="452368" cy="307777"/>
          </a:xfrm>
          <a:prstGeom prst="rect">
            <a:avLst/>
          </a:prstGeom>
        </p:spPr>
        <p:txBody>
          <a:bodyPr wrap="none">
            <a:spAutoFit/>
          </a:bodyPr>
          <a:lstStyle/>
          <a:p>
            <a:pPr algn="ctr" fontAlgn="base">
              <a:spcBef>
                <a:spcPct val="0"/>
              </a:spcBef>
              <a:spcAft>
                <a:spcPct val="0"/>
              </a:spcAft>
            </a:pPr>
            <a:fld id="{7075D310-A537-44A0-8C74-08F273FF09B4}" type="slidenum">
              <a:rPr lang="ja-JP" altLang="en-US" sz="1400" smtClean="0">
                <a:solidFill>
                  <a:srgbClr val="FFFFFF"/>
                </a:solidFill>
                <a:latin typeface="Tahoma" panose="020B0604030504040204" pitchFamily="34" charset="0"/>
              </a:rPr>
              <a:pPr algn="ctr" fontAlgn="base">
                <a:spcBef>
                  <a:spcPct val="0"/>
                </a:spcBef>
                <a:spcAft>
                  <a:spcPct val="0"/>
                </a:spcAft>
              </a:pPr>
              <a:t>‹#›</a:t>
            </a:fld>
            <a:endParaRPr lang="ja-JP" altLang="en-US" sz="1400" dirty="0">
              <a:solidFill>
                <a:srgbClr val="FFFFFF"/>
              </a:solidFill>
            </a:endParaRPr>
          </a:p>
        </p:txBody>
      </p:sp>
    </p:spTree>
    <p:extLst>
      <p:ext uri="{BB962C8B-B14F-4D97-AF65-F5344CB8AC3E}">
        <p14:creationId xmlns:p14="http://schemas.microsoft.com/office/powerpoint/2010/main" val="2687946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random/>
        <p:sndAc>
          <p:stSnd>
            <p:snd r:embed="rId13" name="type.wav"/>
          </p:stSnd>
        </p:sndAc>
      </p:transition>
    </mc:Choice>
    <mc:Fallback xmlns="">
      <p:transition spd="slow">
        <p:random/>
        <p:sndAc>
          <p:stSnd>
            <p:snd r:embed="rId14" name="type.wav"/>
          </p:stSnd>
        </p:sndAc>
      </p:transition>
    </mc:Fallback>
  </mc:AlternateContent>
  <p:timing>
    <p:tnLst>
      <p:par>
        <p:cTn id="1" dur="indefinite" restart="never" nodeType="tmRoot"/>
      </p:par>
    </p:tnLst>
  </p:timing>
  <p:hf hdr="0" ftr="0" dt="0"/>
  <p:txStyles>
    <p:titleStyle>
      <a:lvl1pPr algn="l" rtl="0" eaLnBrk="0" fontAlgn="base" hangingPunct="0">
        <a:lnSpc>
          <a:spcPct val="95000"/>
        </a:lnSpc>
        <a:spcBef>
          <a:spcPct val="0"/>
        </a:spcBef>
        <a:spcAft>
          <a:spcPct val="0"/>
        </a:spcAft>
        <a:defRPr kumimoji="1" sz="2800">
          <a:solidFill>
            <a:srgbClr val="0C3200"/>
          </a:solidFill>
          <a:latin typeface="+mj-lt"/>
          <a:ea typeface="HGPｺﾞｼｯｸE" pitchFamily="50" charset="-128"/>
          <a:cs typeface="+mj-cs"/>
        </a:defRPr>
      </a:lvl1pPr>
      <a:lvl2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2pPr>
      <a:lvl3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3pPr>
      <a:lvl4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4pPr>
      <a:lvl5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5pPr>
      <a:lvl6pPr marL="4572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6pPr>
      <a:lvl7pPr marL="9144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7pPr>
      <a:lvl8pPr marL="13716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8pPr>
      <a:lvl9pPr marL="18288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9pPr>
    </p:titleStyle>
    <p:bodyStyle>
      <a:lvl1pPr marL="190500" indent="-190500" algn="l" rtl="0" eaLnBrk="0" fontAlgn="base" hangingPunct="0">
        <a:spcBef>
          <a:spcPct val="40000"/>
        </a:spcBef>
        <a:spcAft>
          <a:spcPct val="0"/>
        </a:spcAft>
        <a:buClr>
          <a:schemeClr val="accent1"/>
        </a:buClr>
        <a:buFont typeface="Wingdings" panose="05000000000000000000" pitchFamily="2" charset="2"/>
        <a:buChar char="§"/>
        <a:defRPr kumimoji="1" sz="2000">
          <a:solidFill>
            <a:schemeClr val="tx1"/>
          </a:solidFill>
          <a:latin typeface="+mn-lt"/>
          <a:ea typeface="+mn-ea"/>
          <a:cs typeface="+mn-cs"/>
        </a:defRPr>
      </a:lvl1pPr>
      <a:lvl2pPr marL="381000" indent="-188913" algn="l" rtl="0" eaLnBrk="0" fontAlgn="base" hangingPunct="0">
        <a:spcBef>
          <a:spcPct val="40000"/>
        </a:spcBef>
        <a:spcAft>
          <a:spcPct val="0"/>
        </a:spcAft>
        <a:buClr>
          <a:schemeClr val="accent1"/>
        </a:buClr>
        <a:buChar char="-"/>
        <a:defRPr kumimoji="1">
          <a:solidFill>
            <a:schemeClr val="tx1"/>
          </a:solidFill>
          <a:latin typeface="+mn-lt"/>
          <a:ea typeface="+mn-ea"/>
        </a:defRPr>
      </a:lvl2pPr>
      <a:lvl3pPr marL="561975" indent="-179388" algn="l" rtl="0" eaLnBrk="0" fontAlgn="base" hangingPunct="0">
        <a:spcBef>
          <a:spcPct val="40000"/>
        </a:spcBef>
        <a:spcAft>
          <a:spcPct val="0"/>
        </a:spcAft>
        <a:buClr>
          <a:schemeClr val="accent1"/>
        </a:buClr>
        <a:buChar char="-"/>
        <a:defRPr kumimoji="1">
          <a:solidFill>
            <a:schemeClr val="tx1"/>
          </a:solidFill>
          <a:latin typeface="+mn-lt"/>
          <a:ea typeface="+mn-ea"/>
        </a:defRPr>
      </a:lvl3pPr>
      <a:lvl4pPr marL="768350" indent="-204788" algn="l" rtl="0" eaLnBrk="0" fontAlgn="base" hangingPunct="0">
        <a:spcBef>
          <a:spcPct val="40000"/>
        </a:spcBef>
        <a:spcAft>
          <a:spcPct val="0"/>
        </a:spcAft>
        <a:buClr>
          <a:schemeClr val="accent1"/>
        </a:buClr>
        <a:buChar char="-"/>
        <a:defRPr kumimoji="1">
          <a:solidFill>
            <a:schemeClr val="tx1"/>
          </a:solidFill>
          <a:latin typeface="+mn-lt"/>
          <a:ea typeface="+mn-ea"/>
        </a:defRPr>
      </a:lvl4pPr>
      <a:lvl5pPr marL="1050925" indent="-168275" algn="l" rtl="0" eaLnBrk="0" fontAlgn="base" hangingPunct="0">
        <a:spcBef>
          <a:spcPct val="40000"/>
        </a:spcBef>
        <a:spcAft>
          <a:spcPct val="0"/>
        </a:spcAft>
        <a:buClr>
          <a:schemeClr val="accent1"/>
        </a:buClr>
        <a:buFont typeface="Wingdings" panose="05000000000000000000" pitchFamily="2" charset="2"/>
        <a:defRPr kumimoji="1">
          <a:solidFill>
            <a:schemeClr val="tx1"/>
          </a:solidFill>
          <a:latin typeface="+mn-lt"/>
          <a:ea typeface="+mn-ea"/>
        </a:defRPr>
      </a:lvl5pPr>
      <a:lvl6pPr marL="15081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6pPr>
      <a:lvl7pPr marL="19653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7pPr>
      <a:lvl8pPr marL="24225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8pPr>
      <a:lvl9pPr marL="28797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BF7"/>
        </a:solidFill>
        <a:effectLst/>
      </p:bgPr>
    </p:bg>
    <p:spTree>
      <p:nvGrpSpPr>
        <p:cNvPr id="1" name=""/>
        <p:cNvGrpSpPr/>
        <p:nvPr/>
      </p:nvGrpSpPr>
      <p:grpSpPr>
        <a:xfrm>
          <a:off x="0" y="0"/>
          <a:ext cx="0" cy="0"/>
          <a:chOff x="0" y="0"/>
          <a:chExt cx="0" cy="0"/>
        </a:xfrm>
      </p:grpSpPr>
      <p:sp>
        <p:nvSpPr>
          <p:cNvPr id="3074" name="Rectangle 12"/>
          <p:cNvSpPr>
            <a:spLocks noChangeArrowheads="1"/>
          </p:cNvSpPr>
          <p:nvPr userDrawn="1"/>
        </p:nvSpPr>
        <p:spPr bwMode="auto">
          <a:xfrm>
            <a:off x="0" y="0"/>
            <a:ext cx="9132888" cy="68564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defRPr/>
            </a:pPr>
            <a:endParaRPr lang="ja-JP" altLang="en-US" smtClean="0">
              <a:solidFill>
                <a:srgbClr val="333333"/>
              </a:solidFill>
            </a:endParaRPr>
          </a:p>
        </p:txBody>
      </p:sp>
      <p:sp>
        <p:nvSpPr>
          <p:cNvPr id="3075" name="Rectangle 6"/>
          <p:cNvSpPr>
            <a:spLocks noGrp="1" noChangeArrowheads="1"/>
          </p:cNvSpPr>
          <p:nvPr>
            <p:ph type="body" idx="1"/>
          </p:nvPr>
        </p:nvSpPr>
        <p:spPr bwMode="auto">
          <a:xfrm>
            <a:off x="319088" y="1268413"/>
            <a:ext cx="852487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ja-JP" altLang="en-US" smtClean="0"/>
              <a:t>マスタ</a:t>
            </a:r>
            <a:r>
              <a:rPr lang="en-US" altLang="ja-JP" smtClean="0"/>
              <a:t> </a:t>
            </a:r>
            <a:r>
              <a:rPr lang="ja-JP" altLang="en-US" smtClean="0"/>
              <a:t>テキストの書式設定</a:t>
            </a:r>
            <a:endParaRPr lang="en-US" altLang="ja-JP" smtClean="0"/>
          </a:p>
          <a:p>
            <a:pPr lvl="1"/>
            <a:r>
              <a:rPr lang="ja-JP" altLang="en-US" smtClean="0"/>
              <a:t>第</a:t>
            </a:r>
            <a:r>
              <a:rPr lang="en-US" altLang="ja-JP" smtClean="0"/>
              <a:t> 2 </a:t>
            </a:r>
            <a:r>
              <a:rPr lang="ja-JP" altLang="en-US" smtClean="0"/>
              <a:t>レベル</a:t>
            </a:r>
            <a:endParaRPr lang="en-US" altLang="ja-JP" smtClean="0"/>
          </a:p>
          <a:p>
            <a:pPr lvl="2"/>
            <a:r>
              <a:rPr lang="ja-JP" altLang="en-US" smtClean="0"/>
              <a:t>第</a:t>
            </a:r>
            <a:r>
              <a:rPr lang="en-US" altLang="ja-JP" smtClean="0"/>
              <a:t> 3 </a:t>
            </a:r>
            <a:r>
              <a:rPr lang="ja-JP" altLang="en-US" smtClean="0"/>
              <a:t>レベル</a:t>
            </a:r>
            <a:endParaRPr lang="en-US" altLang="ja-JP" smtClean="0"/>
          </a:p>
          <a:p>
            <a:pPr lvl="3"/>
            <a:r>
              <a:rPr lang="ja-JP" altLang="en-US" smtClean="0"/>
              <a:t>第</a:t>
            </a:r>
            <a:r>
              <a:rPr lang="en-US" altLang="ja-JP" smtClean="0"/>
              <a:t> 4 </a:t>
            </a:r>
            <a:r>
              <a:rPr lang="ja-JP" altLang="en-US" smtClean="0"/>
              <a:t>レベル</a:t>
            </a:r>
            <a:endParaRPr lang="en-US" altLang="ja-JP" smtClean="0"/>
          </a:p>
          <a:p>
            <a:pPr lvl="4"/>
            <a:r>
              <a:rPr lang="ja-JP" altLang="en-US" smtClean="0"/>
              <a:t>第</a:t>
            </a:r>
            <a:r>
              <a:rPr lang="en-US" altLang="ja-JP" smtClean="0"/>
              <a:t> 5 </a:t>
            </a:r>
            <a:r>
              <a:rPr lang="ja-JP" altLang="en-US" smtClean="0"/>
              <a:t>レベル</a:t>
            </a:r>
          </a:p>
        </p:txBody>
      </p:sp>
      <p:sp>
        <p:nvSpPr>
          <p:cNvPr id="3076" name="Rectangle 5"/>
          <p:cNvSpPr>
            <a:spLocks noGrp="1" noChangeArrowheads="1"/>
          </p:cNvSpPr>
          <p:nvPr>
            <p:ph type="title"/>
          </p:nvPr>
        </p:nvSpPr>
        <p:spPr bwMode="auto">
          <a:xfrm>
            <a:off x="166688" y="100013"/>
            <a:ext cx="8797925" cy="600075"/>
          </a:xfrm>
          <a:prstGeom prst="rect">
            <a:avLst/>
          </a:prstGeom>
          <a:noFill/>
          <a:ln>
            <a:noFill/>
          </a:ln>
          <a:effectLst>
            <a:outerShdw dist="17961" dir="2700000" algn="ctr" rotWithShape="0">
              <a:srgbClr val="EAEAEA"/>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ja-JP" altLang="en-US" smtClean="0"/>
              <a:t>マスタ</a:t>
            </a:r>
            <a:r>
              <a:rPr lang="en-US" altLang="ja-JP" smtClean="0"/>
              <a:t> </a:t>
            </a:r>
            <a:r>
              <a:rPr lang="ja-JP" altLang="en-US" smtClean="0"/>
              <a:t>タイトルの書式設定</a:t>
            </a:r>
            <a:endParaRPr lang="ja-JP" altLang="de-DE" smtClean="0"/>
          </a:p>
        </p:txBody>
      </p:sp>
      <p:sp>
        <p:nvSpPr>
          <p:cNvPr id="3077" name="AutoShape 7"/>
          <p:cNvSpPr>
            <a:spLocks noChangeArrowheads="1"/>
          </p:cNvSpPr>
          <p:nvPr/>
        </p:nvSpPr>
        <p:spPr bwMode="auto">
          <a:xfrm>
            <a:off x="41275" y="646113"/>
            <a:ext cx="9053513" cy="220662"/>
          </a:xfrm>
          <a:prstGeom prst="roundRect">
            <a:avLst>
              <a:gd name="adj" fmla="val 0"/>
            </a:avLst>
          </a:prstGeom>
          <a:solidFill>
            <a:schemeClr val="bg1"/>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1400" smtClean="0">
              <a:solidFill>
                <a:srgbClr val="333333"/>
              </a:solidFill>
              <a:latin typeface="Times New Roman" panose="02020603050405020304" pitchFamily="18" charset="0"/>
              <a:ea typeface="HGPｺﾞｼｯｸE" panose="020B0900000000000000" pitchFamily="50" charset="-128"/>
            </a:endParaRPr>
          </a:p>
        </p:txBody>
      </p:sp>
      <p:sp>
        <p:nvSpPr>
          <p:cNvPr id="3078" name="AutoShape 7"/>
          <p:cNvSpPr>
            <a:spLocks noChangeArrowheads="1"/>
          </p:cNvSpPr>
          <p:nvPr/>
        </p:nvSpPr>
        <p:spPr bwMode="auto">
          <a:xfrm>
            <a:off x="66675" y="549275"/>
            <a:ext cx="8997950" cy="220663"/>
          </a:xfrm>
          <a:prstGeom prst="roundRect">
            <a:avLst>
              <a:gd name="adj" fmla="val 0"/>
            </a:avLst>
          </a:prstGeom>
          <a:gradFill rotWithShape="1">
            <a:gsLst>
              <a:gs pos="0">
                <a:srgbClr val="EAEAEA"/>
              </a:gs>
              <a:gs pos="100000">
                <a:srgbClr val="FFFFFF"/>
              </a:gs>
            </a:gsLst>
            <a:lin ang="5400000" scaled="1"/>
          </a:gra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1400" smtClean="0">
              <a:solidFill>
                <a:srgbClr val="333333"/>
              </a:solidFill>
              <a:latin typeface="Times New Roman" panose="02020603050405020304" pitchFamily="18" charset="0"/>
              <a:ea typeface="HGPｺﾞｼｯｸE" panose="020B0900000000000000" pitchFamily="50" charset="-128"/>
            </a:endParaRPr>
          </a:p>
        </p:txBody>
      </p:sp>
      <p:sp>
        <p:nvSpPr>
          <p:cNvPr id="3079" name="AutoShape 30"/>
          <p:cNvSpPr>
            <a:spLocks noChangeArrowheads="1"/>
          </p:cNvSpPr>
          <p:nvPr userDrawn="1"/>
        </p:nvSpPr>
        <p:spPr bwMode="auto">
          <a:xfrm>
            <a:off x="8518525" y="6511925"/>
            <a:ext cx="503238" cy="215900"/>
          </a:xfrm>
          <a:prstGeom prst="roundRect">
            <a:avLst>
              <a:gd name="adj" fmla="val 50000"/>
            </a:avLst>
          </a:prstGeom>
          <a:solidFill>
            <a:schemeClr val="folHlink"/>
          </a:solidFill>
          <a:ln w="6350" algn="ctr">
            <a:solidFill>
              <a:schemeClr val="folHlink"/>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2400" smtClean="0">
              <a:solidFill>
                <a:srgbClr val="333333"/>
              </a:solidFill>
              <a:ea typeface="HGPｺﾞｼｯｸE" panose="020B0900000000000000" pitchFamily="50" charset="-128"/>
            </a:endParaRPr>
          </a:p>
        </p:txBody>
      </p:sp>
      <p:sp>
        <p:nvSpPr>
          <p:cNvPr id="3080" name="Rectangle 10"/>
          <p:cNvSpPr>
            <a:spLocks noChangeArrowheads="1"/>
          </p:cNvSpPr>
          <p:nvPr userDrawn="1"/>
        </p:nvSpPr>
        <p:spPr bwMode="auto">
          <a:xfrm>
            <a:off x="8470900" y="6457950"/>
            <a:ext cx="539750" cy="334963"/>
          </a:xfrm>
          <a:prstGeom prst="rect">
            <a:avLst/>
          </a:prstGeom>
          <a:noFill/>
          <a:ln>
            <a:noFill/>
          </a:ln>
          <a:effectLst>
            <a:outerShdw dist="12700" dir="5400000" algn="ctr" rotWithShape="0">
              <a:srgbClr val="1968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defRPr/>
            </a:pPr>
            <a:endParaRPr kumimoji="0" lang="de-DE" altLang="ja-JP" sz="1600" smtClean="0">
              <a:solidFill>
                <a:srgbClr val="FFFFFF"/>
              </a:solidFill>
              <a:ea typeface="HGP創英角ｺﾞｼｯｸUB" panose="020B0900000000000000" pitchFamily="50" charset="-128"/>
            </a:endParaRPr>
          </a:p>
        </p:txBody>
      </p:sp>
      <p:sp>
        <p:nvSpPr>
          <p:cNvPr id="9" name="正方形/長方形 8"/>
          <p:cNvSpPr/>
          <p:nvPr userDrawn="1"/>
        </p:nvSpPr>
        <p:spPr>
          <a:xfrm>
            <a:off x="8549332" y="6463144"/>
            <a:ext cx="452368" cy="307777"/>
          </a:xfrm>
          <a:prstGeom prst="rect">
            <a:avLst/>
          </a:prstGeom>
        </p:spPr>
        <p:txBody>
          <a:bodyPr wrap="none">
            <a:spAutoFit/>
          </a:bodyPr>
          <a:lstStyle/>
          <a:p>
            <a:pPr algn="ctr" fontAlgn="base">
              <a:spcBef>
                <a:spcPct val="0"/>
              </a:spcBef>
              <a:spcAft>
                <a:spcPct val="0"/>
              </a:spcAft>
            </a:pPr>
            <a:fld id="{7075D310-A537-44A0-8C74-08F273FF09B4}" type="slidenum">
              <a:rPr lang="ja-JP" altLang="en-US" sz="1400" smtClean="0">
                <a:solidFill>
                  <a:srgbClr val="FFFFFF"/>
                </a:solidFill>
                <a:latin typeface="Tahoma" panose="020B0604030504040204" pitchFamily="34" charset="0"/>
              </a:rPr>
              <a:pPr algn="ctr" fontAlgn="base">
                <a:spcBef>
                  <a:spcPct val="0"/>
                </a:spcBef>
                <a:spcAft>
                  <a:spcPct val="0"/>
                </a:spcAft>
              </a:pPr>
              <a:t>‹#›</a:t>
            </a:fld>
            <a:endParaRPr lang="ja-JP" altLang="en-US" sz="1400" dirty="0">
              <a:solidFill>
                <a:srgbClr val="FFFFFF"/>
              </a:solidFill>
            </a:endParaRPr>
          </a:p>
        </p:txBody>
      </p:sp>
    </p:spTree>
    <p:extLst>
      <p:ext uri="{BB962C8B-B14F-4D97-AF65-F5344CB8AC3E}">
        <p14:creationId xmlns:p14="http://schemas.microsoft.com/office/powerpoint/2010/main" val="4456084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500">
        <p:random/>
        <p:sndAc>
          <p:stSnd>
            <p:snd r:embed="rId13" name="type.wav"/>
          </p:stSnd>
        </p:sndAc>
      </p:transition>
    </mc:Choice>
    <mc:Fallback xmlns="">
      <p:transition spd="slow">
        <p:random/>
        <p:sndAc>
          <p:stSnd>
            <p:snd r:embed="rId14" name="type.wav"/>
          </p:stSnd>
        </p:sndAc>
      </p:transition>
    </mc:Fallback>
  </mc:AlternateContent>
  <p:timing>
    <p:tnLst>
      <p:par>
        <p:cTn id="1" dur="indefinite" restart="never" nodeType="tmRoot"/>
      </p:par>
    </p:tnLst>
  </p:timing>
  <p:hf hdr="0" ftr="0" dt="0"/>
  <p:txStyles>
    <p:titleStyle>
      <a:lvl1pPr algn="l" rtl="0" eaLnBrk="0" fontAlgn="base" hangingPunct="0">
        <a:lnSpc>
          <a:spcPct val="95000"/>
        </a:lnSpc>
        <a:spcBef>
          <a:spcPct val="0"/>
        </a:spcBef>
        <a:spcAft>
          <a:spcPct val="0"/>
        </a:spcAft>
        <a:defRPr kumimoji="1" sz="2800">
          <a:solidFill>
            <a:srgbClr val="0C3200"/>
          </a:solidFill>
          <a:latin typeface="+mj-lt"/>
          <a:ea typeface="HGPｺﾞｼｯｸE" pitchFamily="50" charset="-128"/>
          <a:cs typeface="+mj-cs"/>
        </a:defRPr>
      </a:lvl1pPr>
      <a:lvl2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2pPr>
      <a:lvl3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3pPr>
      <a:lvl4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4pPr>
      <a:lvl5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5pPr>
      <a:lvl6pPr marL="4572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6pPr>
      <a:lvl7pPr marL="9144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7pPr>
      <a:lvl8pPr marL="13716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8pPr>
      <a:lvl9pPr marL="18288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9pPr>
    </p:titleStyle>
    <p:bodyStyle>
      <a:lvl1pPr marL="190500" indent="-190500" algn="l" rtl="0" eaLnBrk="0" fontAlgn="base" hangingPunct="0">
        <a:spcBef>
          <a:spcPct val="40000"/>
        </a:spcBef>
        <a:spcAft>
          <a:spcPct val="0"/>
        </a:spcAft>
        <a:buClr>
          <a:schemeClr val="accent1"/>
        </a:buClr>
        <a:buFont typeface="Wingdings" panose="05000000000000000000" pitchFamily="2" charset="2"/>
        <a:buChar char="§"/>
        <a:defRPr kumimoji="1" sz="2000">
          <a:solidFill>
            <a:schemeClr val="tx1"/>
          </a:solidFill>
          <a:latin typeface="+mn-lt"/>
          <a:ea typeface="+mn-ea"/>
          <a:cs typeface="+mn-cs"/>
        </a:defRPr>
      </a:lvl1pPr>
      <a:lvl2pPr marL="381000" indent="-188913" algn="l" rtl="0" eaLnBrk="0" fontAlgn="base" hangingPunct="0">
        <a:spcBef>
          <a:spcPct val="40000"/>
        </a:spcBef>
        <a:spcAft>
          <a:spcPct val="0"/>
        </a:spcAft>
        <a:buClr>
          <a:schemeClr val="accent1"/>
        </a:buClr>
        <a:buChar char="-"/>
        <a:defRPr kumimoji="1">
          <a:solidFill>
            <a:schemeClr val="tx1"/>
          </a:solidFill>
          <a:latin typeface="+mn-lt"/>
          <a:ea typeface="+mn-ea"/>
        </a:defRPr>
      </a:lvl2pPr>
      <a:lvl3pPr marL="561975" indent="-179388" algn="l" rtl="0" eaLnBrk="0" fontAlgn="base" hangingPunct="0">
        <a:spcBef>
          <a:spcPct val="40000"/>
        </a:spcBef>
        <a:spcAft>
          <a:spcPct val="0"/>
        </a:spcAft>
        <a:buClr>
          <a:schemeClr val="accent1"/>
        </a:buClr>
        <a:buChar char="-"/>
        <a:defRPr kumimoji="1">
          <a:solidFill>
            <a:schemeClr val="tx1"/>
          </a:solidFill>
          <a:latin typeface="+mn-lt"/>
          <a:ea typeface="+mn-ea"/>
        </a:defRPr>
      </a:lvl3pPr>
      <a:lvl4pPr marL="768350" indent="-204788" algn="l" rtl="0" eaLnBrk="0" fontAlgn="base" hangingPunct="0">
        <a:spcBef>
          <a:spcPct val="40000"/>
        </a:spcBef>
        <a:spcAft>
          <a:spcPct val="0"/>
        </a:spcAft>
        <a:buClr>
          <a:schemeClr val="accent1"/>
        </a:buClr>
        <a:buChar char="-"/>
        <a:defRPr kumimoji="1">
          <a:solidFill>
            <a:schemeClr val="tx1"/>
          </a:solidFill>
          <a:latin typeface="+mn-lt"/>
          <a:ea typeface="+mn-ea"/>
        </a:defRPr>
      </a:lvl4pPr>
      <a:lvl5pPr marL="1050925" indent="-168275" algn="l" rtl="0" eaLnBrk="0" fontAlgn="base" hangingPunct="0">
        <a:spcBef>
          <a:spcPct val="40000"/>
        </a:spcBef>
        <a:spcAft>
          <a:spcPct val="0"/>
        </a:spcAft>
        <a:buClr>
          <a:schemeClr val="accent1"/>
        </a:buClr>
        <a:buFont typeface="Wingdings" panose="05000000000000000000" pitchFamily="2" charset="2"/>
        <a:defRPr kumimoji="1">
          <a:solidFill>
            <a:schemeClr val="tx1"/>
          </a:solidFill>
          <a:latin typeface="+mn-lt"/>
          <a:ea typeface="+mn-ea"/>
        </a:defRPr>
      </a:lvl5pPr>
      <a:lvl6pPr marL="15081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6pPr>
      <a:lvl7pPr marL="19653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7pPr>
      <a:lvl8pPr marL="24225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8pPr>
      <a:lvl9pPr marL="28797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BF7"/>
        </a:solidFill>
        <a:effectLst/>
      </p:bgPr>
    </p:bg>
    <p:spTree>
      <p:nvGrpSpPr>
        <p:cNvPr id="1" name=""/>
        <p:cNvGrpSpPr/>
        <p:nvPr/>
      </p:nvGrpSpPr>
      <p:grpSpPr>
        <a:xfrm>
          <a:off x="0" y="0"/>
          <a:ext cx="0" cy="0"/>
          <a:chOff x="0" y="0"/>
          <a:chExt cx="0" cy="0"/>
        </a:xfrm>
      </p:grpSpPr>
      <p:sp>
        <p:nvSpPr>
          <p:cNvPr id="3074" name="Rectangle 12"/>
          <p:cNvSpPr>
            <a:spLocks noChangeArrowheads="1"/>
          </p:cNvSpPr>
          <p:nvPr userDrawn="1"/>
        </p:nvSpPr>
        <p:spPr bwMode="auto">
          <a:xfrm>
            <a:off x="0" y="0"/>
            <a:ext cx="9132888" cy="68564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defRPr/>
            </a:pPr>
            <a:endParaRPr lang="ja-JP" altLang="en-US" smtClean="0">
              <a:solidFill>
                <a:srgbClr val="333333"/>
              </a:solidFill>
            </a:endParaRPr>
          </a:p>
        </p:txBody>
      </p:sp>
      <p:sp>
        <p:nvSpPr>
          <p:cNvPr id="3075" name="Rectangle 6"/>
          <p:cNvSpPr>
            <a:spLocks noGrp="1" noChangeArrowheads="1"/>
          </p:cNvSpPr>
          <p:nvPr>
            <p:ph type="body" idx="1"/>
          </p:nvPr>
        </p:nvSpPr>
        <p:spPr bwMode="auto">
          <a:xfrm>
            <a:off x="319088" y="1268413"/>
            <a:ext cx="852487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ja-JP" altLang="en-US" smtClean="0"/>
              <a:t>マスタ</a:t>
            </a:r>
            <a:r>
              <a:rPr lang="en-US" altLang="ja-JP" smtClean="0"/>
              <a:t> </a:t>
            </a:r>
            <a:r>
              <a:rPr lang="ja-JP" altLang="en-US" smtClean="0"/>
              <a:t>テキストの書式設定</a:t>
            </a:r>
            <a:endParaRPr lang="en-US" altLang="ja-JP" smtClean="0"/>
          </a:p>
          <a:p>
            <a:pPr lvl="1"/>
            <a:r>
              <a:rPr lang="ja-JP" altLang="en-US" smtClean="0"/>
              <a:t>第</a:t>
            </a:r>
            <a:r>
              <a:rPr lang="en-US" altLang="ja-JP" smtClean="0"/>
              <a:t> 2 </a:t>
            </a:r>
            <a:r>
              <a:rPr lang="ja-JP" altLang="en-US" smtClean="0"/>
              <a:t>レベル</a:t>
            </a:r>
            <a:endParaRPr lang="en-US" altLang="ja-JP" smtClean="0"/>
          </a:p>
          <a:p>
            <a:pPr lvl="2"/>
            <a:r>
              <a:rPr lang="ja-JP" altLang="en-US" smtClean="0"/>
              <a:t>第</a:t>
            </a:r>
            <a:r>
              <a:rPr lang="en-US" altLang="ja-JP" smtClean="0"/>
              <a:t> 3 </a:t>
            </a:r>
            <a:r>
              <a:rPr lang="ja-JP" altLang="en-US" smtClean="0"/>
              <a:t>レベル</a:t>
            </a:r>
            <a:endParaRPr lang="en-US" altLang="ja-JP" smtClean="0"/>
          </a:p>
          <a:p>
            <a:pPr lvl="3"/>
            <a:r>
              <a:rPr lang="ja-JP" altLang="en-US" smtClean="0"/>
              <a:t>第</a:t>
            </a:r>
            <a:r>
              <a:rPr lang="en-US" altLang="ja-JP" smtClean="0"/>
              <a:t> 4 </a:t>
            </a:r>
            <a:r>
              <a:rPr lang="ja-JP" altLang="en-US" smtClean="0"/>
              <a:t>レベル</a:t>
            </a:r>
            <a:endParaRPr lang="en-US" altLang="ja-JP" smtClean="0"/>
          </a:p>
          <a:p>
            <a:pPr lvl="4"/>
            <a:r>
              <a:rPr lang="ja-JP" altLang="en-US" smtClean="0"/>
              <a:t>第</a:t>
            </a:r>
            <a:r>
              <a:rPr lang="en-US" altLang="ja-JP" smtClean="0"/>
              <a:t> 5 </a:t>
            </a:r>
            <a:r>
              <a:rPr lang="ja-JP" altLang="en-US" smtClean="0"/>
              <a:t>レベル</a:t>
            </a:r>
          </a:p>
        </p:txBody>
      </p:sp>
      <p:sp>
        <p:nvSpPr>
          <p:cNvPr id="3076" name="Rectangle 5"/>
          <p:cNvSpPr>
            <a:spLocks noGrp="1" noChangeArrowheads="1"/>
          </p:cNvSpPr>
          <p:nvPr>
            <p:ph type="title"/>
          </p:nvPr>
        </p:nvSpPr>
        <p:spPr bwMode="auto">
          <a:xfrm>
            <a:off x="166688" y="100013"/>
            <a:ext cx="8797925" cy="600075"/>
          </a:xfrm>
          <a:prstGeom prst="rect">
            <a:avLst/>
          </a:prstGeom>
          <a:noFill/>
          <a:ln>
            <a:noFill/>
          </a:ln>
          <a:effectLst>
            <a:outerShdw dist="17961" dir="2700000" algn="ctr" rotWithShape="0">
              <a:srgbClr val="EAEAEA"/>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ja-JP" altLang="en-US" smtClean="0"/>
              <a:t>マスタ</a:t>
            </a:r>
            <a:r>
              <a:rPr lang="en-US" altLang="ja-JP" smtClean="0"/>
              <a:t> </a:t>
            </a:r>
            <a:r>
              <a:rPr lang="ja-JP" altLang="en-US" smtClean="0"/>
              <a:t>タイトルの書式設定</a:t>
            </a:r>
            <a:endParaRPr lang="ja-JP" altLang="de-DE" smtClean="0"/>
          </a:p>
        </p:txBody>
      </p:sp>
      <p:sp>
        <p:nvSpPr>
          <p:cNvPr id="3077" name="AutoShape 7"/>
          <p:cNvSpPr>
            <a:spLocks noChangeArrowheads="1"/>
          </p:cNvSpPr>
          <p:nvPr/>
        </p:nvSpPr>
        <p:spPr bwMode="auto">
          <a:xfrm>
            <a:off x="41275" y="646113"/>
            <a:ext cx="9053513" cy="220662"/>
          </a:xfrm>
          <a:prstGeom prst="roundRect">
            <a:avLst>
              <a:gd name="adj" fmla="val 0"/>
            </a:avLst>
          </a:prstGeom>
          <a:solidFill>
            <a:schemeClr val="bg1"/>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1400" smtClean="0">
              <a:solidFill>
                <a:srgbClr val="333333"/>
              </a:solidFill>
              <a:latin typeface="Times New Roman" panose="02020603050405020304" pitchFamily="18" charset="0"/>
              <a:ea typeface="HGPｺﾞｼｯｸE" panose="020B0900000000000000" pitchFamily="50" charset="-128"/>
            </a:endParaRPr>
          </a:p>
        </p:txBody>
      </p:sp>
      <p:sp>
        <p:nvSpPr>
          <p:cNvPr id="3078" name="AutoShape 7"/>
          <p:cNvSpPr>
            <a:spLocks noChangeArrowheads="1"/>
          </p:cNvSpPr>
          <p:nvPr/>
        </p:nvSpPr>
        <p:spPr bwMode="auto">
          <a:xfrm>
            <a:off x="66675" y="549275"/>
            <a:ext cx="8997950" cy="220663"/>
          </a:xfrm>
          <a:prstGeom prst="roundRect">
            <a:avLst>
              <a:gd name="adj" fmla="val 0"/>
            </a:avLst>
          </a:prstGeom>
          <a:gradFill rotWithShape="1">
            <a:gsLst>
              <a:gs pos="0">
                <a:srgbClr val="EAEAEA"/>
              </a:gs>
              <a:gs pos="100000">
                <a:srgbClr val="FFFFFF"/>
              </a:gs>
            </a:gsLst>
            <a:lin ang="5400000" scaled="1"/>
          </a:gra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1400" smtClean="0">
              <a:solidFill>
                <a:srgbClr val="333333"/>
              </a:solidFill>
              <a:latin typeface="Times New Roman" panose="02020603050405020304" pitchFamily="18" charset="0"/>
              <a:ea typeface="HGPｺﾞｼｯｸE" panose="020B0900000000000000" pitchFamily="50" charset="-128"/>
            </a:endParaRPr>
          </a:p>
        </p:txBody>
      </p:sp>
      <p:sp>
        <p:nvSpPr>
          <p:cNvPr id="3079" name="AutoShape 30"/>
          <p:cNvSpPr>
            <a:spLocks noChangeArrowheads="1"/>
          </p:cNvSpPr>
          <p:nvPr userDrawn="1"/>
        </p:nvSpPr>
        <p:spPr bwMode="auto">
          <a:xfrm>
            <a:off x="8518525" y="6511925"/>
            <a:ext cx="503238" cy="215900"/>
          </a:xfrm>
          <a:prstGeom prst="roundRect">
            <a:avLst>
              <a:gd name="adj" fmla="val 50000"/>
            </a:avLst>
          </a:prstGeom>
          <a:solidFill>
            <a:schemeClr val="folHlink"/>
          </a:solidFill>
          <a:ln w="6350" algn="ctr">
            <a:solidFill>
              <a:schemeClr val="folHlink"/>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2400" smtClean="0">
              <a:solidFill>
                <a:srgbClr val="333333"/>
              </a:solidFill>
              <a:ea typeface="HGPｺﾞｼｯｸE" panose="020B0900000000000000" pitchFamily="50" charset="-128"/>
            </a:endParaRPr>
          </a:p>
        </p:txBody>
      </p:sp>
      <p:sp>
        <p:nvSpPr>
          <p:cNvPr id="3080" name="Rectangle 10"/>
          <p:cNvSpPr>
            <a:spLocks noChangeArrowheads="1"/>
          </p:cNvSpPr>
          <p:nvPr userDrawn="1"/>
        </p:nvSpPr>
        <p:spPr bwMode="auto">
          <a:xfrm>
            <a:off x="8470900" y="6457950"/>
            <a:ext cx="539750" cy="334963"/>
          </a:xfrm>
          <a:prstGeom prst="rect">
            <a:avLst/>
          </a:prstGeom>
          <a:noFill/>
          <a:ln>
            <a:noFill/>
          </a:ln>
          <a:effectLst>
            <a:outerShdw dist="12700" dir="5400000" algn="ctr" rotWithShape="0">
              <a:srgbClr val="1968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defRPr/>
            </a:pPr>
            <a:endParaRPr kumimoji="0" lang="de-DE" altLang="ja-JP" sz="1600" smtClean="0">
              <a:solidFill>
                <a:srgbClr val="FFFFFF"/>
              </a:solidFill>
              <a:ea typeface="HGP創英角ｺﾞｼｯｸUB" panose="020B0900000000000000" pitchFamily="50" charset="-128"/>
            </a:endParaRPr>
          </a:p>
        </p:txBody>
      </p:sp>
      <p:sp>
        <p:nvSpPr>
          <p:cNvPr id="9" name="正方形/長方形 8"/>
          <p:cNvSpPr/>
          <p:nvPr userDrawn="1"/>
        </p:nvSpPr>
        <p:spPr>
          <a:xfrm>
            <a:off x="8549332" y="6463144"/>
            <a:ext cx="452368" cy="307777"/>
          </a:xfrm>
          <a:prstGeom prst="rect">
            <a:avLst/>
          </a:prstGeom>
        </p:spPr>
        <p:txBody>
          <a:bodyPr wrap="none">
            <a:spAutoFit/>
          </a:bodyPr>
          <a:lstStyle/>
          <a:p>
            <a:pPr algn="ctr" fontAlgn="base">
              <a:spcBef>
                <a:spcPct val="0"/>
              </a:spcBef>
              <a:spcAft>
                <a:spcPct val="0"/>
              </a:spcAft>
            </a:pPr>
            <a:fld id="{7075D310-A537-44A0-8C74-08F273FF09B4}" type="slidenum">
              <a:rPr lang="ja-JP" altLang="en-US" sz="1400" smtClean="0">
                <a:solidFill>
                  <a:srgbClr val="FFFFFF"/>
                </a:solidFill>
                <a:latin typeface="Tahoma" panose="020B0604030504040204" pitchFamily="34" charset="0"/>
              </a:rPr>
              <a:pPr algn="ctr" fontAlgn="base">
                <a:spcBef>
                  <a:spcPct val="0"/>
                </a:spcBef>
                <a:spcAft>
                  <a:spcPct val="0"/>
                </a:spcAft>
              </a:pPr>
              <a:t>‹#›</a:t>
            </a:fld>
            <a:endParaRPr lang="ja-JP" altLang="en-US" sz="1400" dirty="0">
              <a:solidFill>
                <a:srgbClr val="FFFFFF"/>
              </a:solidFill>
            </a:endParaRPr>
          </a:p>
        </p:txBody>
      </p:sp>
    </p:spTree>
    <p:extLst>
      <p:ext uri="{BB962C8B-B14F-4D97-AF65-F5344CB8AC3E}">
        <p14:creationId xmlns:p14="http://schemas.microsoft.com/office/powerpoint/2010/main" val="9979698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500">
        <p:random/>
        <p:sndAc>
          <p:stSnd>
            <p:snd r:embed="rId13" name="type.wav"/>
          </p:stSnd>
        </p:sndAc>
      </p:transition>
    </mc:Choice>
    <mc:Fallback xmlns="">
      <p:transition spd="slow">
        <p:random/>
        <p:sndAc>
          <p:stSnd>
            <p:snd r:embed="rId14" name="type.wav"/>
          </p:stSnd>
        </p:sndAc>
      </p:transition>
    </mc:Fallback>
  </mc:AlternateContent>
  <p:timing>
    <p:tnLst>
      <p:par>
        <p:cTn id="1" dur="indefinite" restart="never" nodeType="tmRoot"/>
      </p:par>
    </p:tnLst>
  </p:timing>
  <p:hf hdr="0" ftr="0" dt="0"/>
  <p:txStyles>
    <p:titleStyle>
      <a:lvl1pPr algn="l" rtl="0" eaLnBrk="0" fontAlgn="base" hangingPunct="0">
        <a:lnSpc>
          <a:spcPct val="95000"/>
        </a:lnSpc>
        <a:spcBef>
          <a:spcPct val="0"/>
        </a:spcBef>
        <a:spcAft>
          <a:spcPct val="0"/>
        </a:spcAft>
        <a:defRPr kumimoji="1" sz="2800">
          <a:solidFill>
            <a:srgbClr val="0C3200"/>
          </a:solidFill>
          <a:latin typeface="+mj-lt"/>
          <a:ea typeface="HGPｺﾞｼｯｸE" pitchFamily="50" charset="-128"/>
          <a:cs typeface="+mj-cs"/>
        </a:defRPr>
      </a:lvl1pPr>
      <a:lvl2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2pPr>
      <a:lvl3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3pPr>
      <a:lvl4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4pPr>
      <a:lvl5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5pPr>
      <a:lvl6pPr marL="4572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6pPr>
      <a:lvl7pPr marL="9144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7pPr>
      <a:lvl8pPr marL="13716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8pPr>
      <a:lvl9pPr marL="18288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9pPr>
    </p:titleStyle>
    <p:bodyStyle>
      <a:lvl1pPr marL="190500" indent="-190500" algn="l" rtl="0" eaLnBrk="0" fontAlgn="base" hangingPunct="0">
        <a:spcBef>
          <a:spcPct val="40000"/>
        </a:spcBef>
        <a:spcAft>
          <a:spcPct val="0"/>
        </a:spcAft>
        <a:buClr>
          <a:schemeClr val="accent1"/>
        </a:buClr>
        <a:buFont typeface="Wingdings" panose="05000000000000000000" pitchFamily="2" charset="2"/>
        <a:buChar char="§"/>
        <a:defRPr kumimoji="1" sz="2000">
          <a:solidFill>
            <a:schemeClr val="tx1"/>
          </a:solidFill>
          <a:latin typeface="+mn-lt"/>
          <a:ea typeface="+mn-ea"/>
          <a:cs typeface="+mn-cs"/>
        </a:defRPr>
      </a:lvl1pPr>
      <a:lvl2pPr marL="381000" indent="-188913" algn="l" rtl="0" eaLnBrk="0" fontAlgn="base" hangingPunct="0">
        <a:spcBef>
          <a:spcPct val="40000"/>
        </a:spcBef>
        <a:spcAft>
          <a:spcPct val="0"/>
        </a:spcAft>
        <a:buClr>
          <a:schemeClr val="accent1"/>
        </a:buClr>
        <a:buChar char="-"/>
        <a:defRPr kumimoji="1">
          <a:solidFill>
            <a:schemeClr val="tx1"/>
          </a:solidFill>
          <a:latin typeface="+mn-lt"/>
          <a:ea typeface="+mn-ea"/>
        </a:defRPr>
      </a:lvl2pPr>
      <a:lvl3pPr marL="561975" indent="-179388" algn="l" rtl="0" eaLnBrk="0" fontAlgn="base" hangingPunct="0">
        <a:spcBef>
          <a:spcPct val="40000"/>
        </a:spcBef>
        <a:spcAft>
          <a:spcPct val="0"/>
        </a:spcAft>
        <a:buClr>
          <a:schemeClr val="accent1"/>
        </a:buClr>
        <a:buChar char="-"/>
        <a:defRPr kumimoji="1">
          <a:solidFill>
            <a:schemeClr val="tx1"/>
          </a:solidFill>
          <a:latin typeface="+mn-lt"/>
          <a:ea typeface="+mn-ea"/>
        </a:defRPr>
      </a:lvl3pPr>
      <a:lvl4pPr marL="768350" indent="-204788" algn="l" rtl="0" eaLnBrk="0" fontAlgn="base" hangingPunct="0">
        <a:spcBef>
          <a:spcPct val="40000"/>
        </a:spcBef>
        <a:spcAft>
          <a:spcPct val="0"/>
        </a:spcAft>
        <a:buClr>
          <a:schemeClr val="accent1"/>
        </a:buClr>
        <a:buChar char="-"/>
        <a:defRPr kumimoji="1">
          <a:solidFill>
            <a:schemeClr val="tx1"/>
          </a:solidFill>
          <a:latin typeface="+mn-lt"/>
          <a:ea typeface="+mn-ea"/>
        </a:defRPr>
      </a:lvl4pPr>
      <a:lvl5pPr marL="1050925" indent="-168275" algn="l" rtl="0" eaLnBrk="0" fontAlgn="base" hangingPunct="0">
        <a:spcBef>
          <a:spcPct val="40000"/>
        </a:spcBef>
        <a:spcAft>
          <a:spcPct val="0"/>
        </a:spcAft>
        <a:buClr>
          <a:schemeClr val="accent1"/>
        </a:buClr>
        <a:buFont typeface="Wingdings" panose="05000000000000000000" pitchFamily="2" charset="2"/>
        <a:defRPr kumimoji="1">
          <a:solidFill>
            <a:schemeClr val="tx1"/>
          </a:solidFill>
          <a:latin typeface="+mn-lt"/>
          <a:ea typeface="+mn-ea"/>
        </a:defRPr>
      </a:lvl5pPr>
      <a:lvl6pPr marL="15081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6pPr>
      <a:lvl7pPr marL="19653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7pPr>
      <a:lvl8pPr marL="24225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8pPr>
      <a:lvl9pPr marL="28797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BF7"/>
        </a:solidFill>
        <a:effectLst/>
      </p:bgPr>
    </p:bg>
    <p:spTree>
      <p:nvGrpSpPr>
        <p:cNvPr id="1" name=""/>
        <p:cNvGrpSpPr/>
        <p:nvPr/>
      </p:nvGrpSpPr>
      <p:grpSpPr>
        <a:xfrm>
          <a:off x="0" y="0"/>
          <a:ext cx="0" cy="0"/>
          <a:chOff x="0" y="0"/>
          <a:chExt cx="0" cy="0"/>
        </a:xfrm>
      </p:grpSpPr>
      <p:sp>
        <p:nvSpPr>
          <p:cNvPr id="3074" name="Rectangle 12"/>
          <p:cNvSpPr>
            <a:spLocks noChangeArrowheads="1"/>
          </p:cNvSpPr>
          <p:nvPr userDrawn="1"/>
        </p:nvSpPr>
        <p:spPr bwMode="auto">
          <a:xfrm>
            <a:off x="0" y="0"/>
            <a:ext cx="9132888" cy="68564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defRPr/>
            </a:pPr>
            <a:endParaRPr lang="ja-JP" altLang="en-US" smtClean="0">
              <a:solidFill>
                <a:srgbClr val="333333"/>
              </a:solidFill>
            </a:endParaRPr>
          </a:p>
        </p:txBody>
      </p:sp>
      <p:sp>
        <p:nvSpPr>
          <p:cNvPr id="3075" name="Rectangle 6"/>
          <p:cNvSpPr>
            <a:spLocks noGrp="1" noChangeArrowheads="1"/>
          </p:cNvSpPr>
          <p:nvPr>
            <p:ph type="body" idx="1"/>
          </p:nvPr>
        </p:nvSpPr>
        <p:spPr bwMode="auto">
          <a:xfrm>
            <a:off x="319088" y="1268413"/>
            <a:ext cx="852487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ja-JP" altLang="en-US" smtClean="0"/>
              <a:t>マスタ</a:t>
            </a:r>
            <a:r>
              <a:rPr lang="en-US" altLang="ja-JP" smtClean="0"/>
              <a:t> </a:t>
            </a:r>
            <a:r>
              <a:rPr lang="ja-JP" altLang="en-US" smtClean="0"/>
              <a:t>テキストの書式設定</a:t>
            </a:r>
            <a:endParaRPr lang="en-US" altLang="ja-JP" smtClean="0"/>
          </a:p>
          <a:p>
            <a:pPr lvl="1"/>
            <a:r>
              <a:rPr lang="ja-JP" altLang="en-US" smtClean="0"/>
              <a:t>第</a:t>
            </a:r>
            <a:r>
              <a:rPr lang="en-US" altLang="ja-JP" smtClean="0"/>
              <a:t> 2 </a:t>
            </a:r>
            <a:r>
              <a:rPr lang="ja-JP" altLang="en-US" smtClean="0"/>
              <a:t>レベル</a:t>
            </a:r>
            <a:endParaRPr lang="en-US" altLang="ja-JP" smtClean="0"/>
          </a:p>
          <a:p>
            <a:pPr lvl="2"/>
            <a:r>
              <a:rPr lang="ja-JP" altLang="en-US" smtClean="0"/>
              <a:t>第</a:t>
            </a:r>
            <a:r>
              <a:rPr lang="en-US" altLang="ja-JP" smtClean="0"/>
              <a:t> 3 </a:t>
            </a:r>
            <a:r>
              <a:rPr lang="ja-JP" altLang="en-US" smtClean="0"/>
              <a:t>レベル</a:t>
            </a:r>
            <a:endParaRPr lang="en-US" altLang="ja-JP" smtClean="0"/>
          </a:p>
          <a:p>
            <a:pPr lvl="3"/>
            <a:r>
              <a:rPr lang="ja-JP" altLang="en-US" smtClean="0"/>
              <a:t>第</a:t>
            </a:r>
            <a:r>
              <a:rPr lang="en-US" altLang="ja-JP" smtClean="0"/>
              <a:t> 4 </a:t>
            </a:r>
            <a:r>
              <a:rPr lang="ja-JP" altLang="en-US" smtClean="0"/>
              <a:t>レベル</a:t>
            </a:r>
            <a:endParaRPr lang="en-US" altLang="ja-JP" smtClean="0"/>
          </a:p>
          <a:p>
            <a:pPr lvl="4"/>
            <a:r>
              <a:rPr lang="ja-JP" altLang="en-US" smtClean="0"/>
              <a:t>第</a:t>
            </a:r>
            <a:r>
              <a:rPr lang="en-US" altLang="ja-JP" smtClean="0"/>
              <a:t> 5 </a:t>
            </a:r>
            <a:r>
              <a:rPr lang="ja-JP" altLang="en-US" smtClean="0"/>
              <a:t>レベル</a:t>
            </a:r>
          </a:p>
        </p:txBody>
      </p:sp>
      <p:sp>
        <p:nvSpPr>
          <p:cNvPr id="3076" name="Rectangle 5"/>
          <p:cNvSpPr>
            <a:spLocks noGrp="1" noChangeArrowheads="1"/>
          </p:cNvSpPr>
          <p:nvPr>
            <p:ph type="title"/>
          </p:nvPr>
        </p:nvSpPr>
        <p:spPr bwMode="auto">
          <a:xfrm>
            <a:off x="166688" y="100013"/>
            <a:ext cx="8797925" cy="600075"/>
          </a:xfrm>
          <a:prstGeom prst="rect">
            <a:avLst/>
          </a:prstGeom>
          <a:noFill/>
          <a:ln>
            <a:noFill/>
          </a:ln>
          <a:effectLst>
            <a:outerShdw dist="17961" dir="2700000" algn="ctr" rotWithShape="0">
              <a:srgbClr val="EAEAEA"/>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ja-JP" altLang="en-US" smtClean="0"/>
              <a:t>マスタ</a:t>
            </a:r>
            <a:r>
              <a:rPr lang="en-US" altLang="ja-JP" smtClean="0"/>
              <a:t> </a:t>
            </a:r>
            <a:r>
              <a:rPr lang="ja-JP" altLang="en-US" smtClean="0"/>
              <a:t>タイトルの書式設定</a:t>
            </a:r>
            <a:endParaRPr lang="ja-JP" altLang="de-DE" smtClean="0"/>
          </a:p>
        </p:txBody>
      </p:sp>
      <p:sp>
        <p:nvSpPr>
          <p:cNvPr id="3077" name="AutoShape 7"/>
          <p:cNvSpPr>
            <a:spLocks noChangeArrowheads="1"/>
          </p:cNvSpPr>
          <p:nvPr/>
        </p:nvSpPr>
        <p:spPr bwMode="auto">
          <a:xfrm>
            <a:off x="41275" y="646113"/>
            <a:ext cx="9053513" cy="220662"/>
          </a:xfrm>
          <a:prstGeom prst="roundRect">
            <a:avLst>
              <a:gd name="adj" fmla="val 0"/>
            </a:avLst>
          </a:prstGeom>
          <a:solidFill>
            <a:schemeClr val="bg1"/>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1400" smtClean="0">
              <a:solidFill>
                <a:srgbClr val="333333"/>
              </a:solidFill>
              <a:latin typeface="Times New Roman" panose="02020603050405020304" pitchFamily="18" charset="0"/>
              <a:ea typeface="HGPｺﾞｼｯｸE" panose="020B0900000000000000" pitchFamily="50" charset="-128"/>
            </a:endParaRPr>
          </a:p>
        </p:txBody>
      </p:sp>
      <p:sp>
        <p:nvSpPr>
          <p:cNvPr id="3078" name="AutoShape 7"/>
          <p:cNvSpPr>
            <a:spLocks noChangeArrowheads="1"/>
          </p:cNvSpPr>
          <p:nvPr/>
        </p:nvSpPr>
        <p:spPr bwMode="auto">
          <a:xfrm>
            <a:off x="66675" y="549275"/>
            <a:ext cx="8997950" cy="220663"/>
          </a:xfrm>
          <a:prstGeom prst="roundRect">
            <a:avLst>
              <a:gd name="adj" fmla="val 0"/>
            </a:avLst>
          </a:prstGeom>
          <a:gradFill rotWithShape="1">
            <a:gsLst>
              <a:gs pos="0">
                <a:srgbClr val="EAEAEA"/>
              </a:gs>
              <a:gs pos="100000">
                <a:srgbClr val="FFFFFF"/>
              </a:gs>
            </a:gsLst>
            <a:lin ang="5400000" scaled="1"/>
          </a:gra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1400" smtClean="0">
              <a:solidFill>
                <a:srgbClr val="333333"/>
              </a:solidFill>
              <a:latin typeface="Times New Roman" panose="02020603050405020304" pitchFamily="18" charset="0"/>
              <a:ea typeface="HGPｺﾞｼｯｸE" panose="020B0900000000000000" pitchFamily="50" charset="-128"/>
            </a:endParaRPr>
          </a:p>
        </p:txBody>
      </p:sp>
      <p:sp>
        <p:nvSpPr>
          <p:cNvPr id="3079" name="AutoShape 30"/>
          <p:cNvSpPr>
            <a:spLocks noChangeArrowheads="1"/>
          </p:cNvSpPr>
          <p:nvPr userDrawn="1"/>
        </p:nvSpPr>
        <p:spPr bwMode="auto">
          <a:xfrm>
            <a:off x="8518525" y="6511925"/>
            <a:ext cx="503238" cy="215900"/>
          </a:xfrm>
          <a:prstGeom prst="roundRect">
            <a:avLst>
              <a:gd name="adj" fmla="val 50000"/>
            </a:avLst>
          </a:prstGeom>
          <a:solidFill>
            <a:schemeClr val="folHlink"/>
          </a:solidFill>
          <a:ln w="6350" algn="ctr">
            <a:solidFill>
              <a:schemeClr val="folHlink"/>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2400" smtClean="0">
              <a:solidFill>
                <a:srgbClr val="333333"/>
              </a:solidFill>
              <a:ea typeface="HGPｺﾞｼｯｸE" panose="020B0900000000000000" pitchFamily="50" charset="-128"/>
            </a:endParaRPr>
          </a:p>
        </p:txBody>
      </p:sp>
      <p:sp>
        <p:nvSpPr>
          <p:cNvPr id="3080" name="Rectangle 10"/>
          <p:cNvSpPr>
            <a:spLocks noChangeArrowheads="1"/>
          </p:cNvSpPr>
          <p:nvPr userDrawn="1"/>
        </p:nvSpPr>
        <p:spPr bwMode="auto">
          <a:xfrm>
            <a:off x="8470900" y="6457950"/>
            <a:ext cx="539750" cy="334963"/>
          </a:xfrm>
          <a:prstGeom prst="rect">
            <a:avLst/>
          </a:prstGeom>
          <a:noFill/>
          <a:ln>
            <a:noFill/>
          </a:ln>
          <a:effectLst>
            <a:outerShdw dist="12700" dir="5400000" algn="ctr" rotWithShape="0">
              <a:srgbClr val="1968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defRPr/>
            </a:pPr>
            <a:endParaRPr kumimoji="0" lang="de-DE" altLang="ja-JP" sz="1600" smtClean="0">
              <a:solidFill>
                <a:srgbClr val="FFFFFF"/>
              </a:solidFill>
              <a:ea typeface="HGP創英角ｺﾞｼｯｸUB" panose="020B0900000000000000" pitchFamily="50" charset="-128"/>
            </a:endParaRPr>
          </a:p>
        </p:txBody>
      </p:sp>
      <p:sp>
        <p:nvSpPr>
          <p:cNvPr id="9" name="正方形/長方形 8"/>
          <p:cNvSpPr/>
          <p:nvPr userDrawn="1"/>
        </p:nvSpPr>
        <p:spPr>
          <a:xfrm>
            <a:off x="8549332" y="6463144"/>
            <a:ext cx="452368" cy="307777"/>
          </a:xfrm>
          <a:prstGeom prst="rect">
            <a:avLst/>
          </a:prstGeom>
        </p:spPr>
        <p:txBody>
          <a:bodyPr wrap="none">
            <a:spAutoFit/>
          </a:bodyPr>
          <a:lstStyle/>
          <a:p>
            <a:pPr algn="ctr" fontAlgn="base">
              <a:spcBef>
                <a:spcPct val="0"/>
              </a:spcBef>
              <a:spcAft>
                <a:spcPct val="0"/>
              </a:spcAft>
            </a:pPr>
            <a:fld id="{7075D310-A537-44A0-8C74-08F273FF09B4}" type="slidenum">
              <a:rPr lang="ja-JP" altLang="en-US" sz="1400" smtClean="0">
                <a:solidFill>
                  <a:srgbClr val="FFFFFF"/>
                </a:solidFill>
                <a:latin typeface="Tahoma" panose="020B0604030504040204" pitchFamily="34" charset="0"/>
              </a:rPr>
              <a:pPr algn="ctr" fontAlgn="base">
                <a:spcBef>
                  <a:spcPct val="0"/>
                </a:spcBef>
                <a:spcAft>
                  <a:spcPct val="0"/>
                </a:spcAft>
              </a:pPr>
              <a:t>‹#›</a:t>
            </a:fld>
            <a:endParaRPr lang="ja-JP" altLang="en-US" sz="1400" dirty="0">
              <a:solidFill>
                <a:srgbClr val="FFFFFF"/>
              </a:solidFill>
            </a:endParaRPr>
          </a:p>
        </p:txBody>
      </p:sp>
    </p:spTree>
    <p:extLst>
      <p:ext uri="{BB962C8B-B14F-4D97-AF65-F5344CB8AC3E}">
        <p14:creationId xmlns:p14="http://schemas.microsoft.com/office/powerpoint/2010/main" val="380159601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1500">
        <p:random/>
        <p:sndAc>
          <p:stSnd>
            <p:snd r:embed="rId13" name="type.wav"/>
          </p:stSnd>
        </p:sndAc>
      </p:transition>
    </mc:Choice>
    <mc:Fallback xmlns="">
      <p:transition spd="slow">
        <p:random/>
        <p:sndAc>
          <p:stSnd>
            <p:snd r:embed="rId14" name="type.wav"/>
          </p:stSnd>
        </p:sndAc>
      </p:transition>
    </mc:Fallback>
  </mc:AlternateContent>
  <p:timing>
    <p:tnLst>
      <p:par>
        <p:cTn id="1" dur="indefinite" restart="never" nodeType="tmRoot"/>
      </p:par>
    </p:tnLst>
  </p:timing>
  <p:hf hdr="0" ftr="0" dt="0"/>
  <p:txStyles>
    <p:titleStyle>
      <a:lvl1pPr algn="l" rtl="0" eaLnBrk="0" fontAlgn="base" hangingPunct="0">
        <a:lnSpc>
          <a:spcPct val="95000"/>
        </a:lnSpc>
        <a:spcBef>
          <a:spcPct val="0"/>
        </a:spcBef>
        <a:spcAft>
          <a:spcPct val="0"/>
        </a:spcAft>
        <a:defRPr kumimoji="1" sz="2800">
          <a:solidFill>
            <a:srgbClr val="0C3200"/>
          </a:solidFill>
          <a:latin typeface="+mj-lt"/>
          <a:ea typeface="HGPｺﾞｼｯｸE" pitchFamily="50" charset="-128"/>
          <a:cs typeface="+mj-cs"/>
        </a:defRPr>
      </a:lvl1pPr>
      <a:lvl2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2pPr>
      <a:lvl3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3pPr>
      <a:lvl4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4pPr>
      <a:lvl5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5pPr>
      <a:lvl6pPr marL="4572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6pPr>
      <a:lvl7pPr marL="9144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7pPr>
      <a:lvl8pPr marL="13716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8pPr>
      <a:lvl9pPr marL="18288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9pPr>
    </p:titleStyle>
    <p:bodyStyle>
      <a:lvl1pPr marL="190500" indent="-190500" algn="l" rtl="0" eaLnBrk="0" fontAlgn="base" hangingPunct="0">
        <a:spcBef>
          <a:spcPct val="40000"/>
        </a:spcBef>
        <a:spcAft>
          <a:spcPct val="0"/>
        </a:spcAft>
        <a:buClr>
          <a:schemeClr val="accent1"/>
        </a:buClr>
        <a:buFont typeface="Wingdings" panose="05000000000000000000" pitchFamily="2" charset="2"/>
        <a:buChar char="§"/>
        <a:defRPr kumimoji="1" sz="2000">
          <a:solidFill>
            <a:schemeClr val="tx1"/>
          </a:solidFill>
          <a:latin typeface="+mn-lt"/>
          <a:ea typeface="+mn-ea"/>
          <a:cs typeface="+mn-cs"/>
        </a:defRPr>
      </a:lvl1pPr>
      <a:lvl2pPr marL="381000" indent="-188913" algn="l" rtl="0" eaLnBrk="0" fontAlgn="base" hangingPunct="0">
        <a:spcBef>
          <a:spcPct val="40000"/>
        </a:spcBef>
        <a:spcAft>
          <a:spcPct val="0"/>
        </a:spcAft>
        <a:buClr>
          <a:schemeClr val="accent1"/>
        </a:buClr>
        <a:buChar char="-"/>
        <a:defRPr kumimoji="1">
          <a:solidFill>
            <a:schemeClr val="tx1"/>
          </a:solidFill>
          <a:latin typeface="+mn-lt"/>
          <a:ea typeface="+mn-ea"/>
        </a:defRPr>
      </a:lvl2pPr>
      <a:lvl3pPr marL="561975" indent="-179388" algn="l" rtl="0" eaLnBrk="0" fontAlgn="base" hangingPunct="0">
        <a:spcBef>
          <a:spcPct val="40000"/>
        </a:spcBef>
        <a:spcAft>
          <a:spcPct val="0"/>
        </a:spcAft>
        <a:buClr>
          <a:schemeClr val="accent1"/>
        </a:buClr>
        <a:buChar char="-"/>
        <a:defRPr kumimoji="1">
          <a:solidFill>
            <a:schemeClr val="tx1"/>
          </a:solidFill>
          <a:latin typeface="+mn-lt"/>
          <a:ea typeface="+mn-ea"/>
        </a:defRPr>
      </a:lvl3pPr>
      <a:lvl4pPr marL="768350" indent="-204788" algn="l" rtl="0" eaLnBrk="0" fontAlgn="base" hangingPunct="0">
        <a:spcBef>
          <a:spcPct val="40000"/>
        </a:spcBef>
        <a:spcAft>
          <a:spcPct val="0"/>
        </a:spcAft>
        <a:buClr>
          <a:schemeClr val="accent1"/>
        </a:buClr>
        <a:buChar char="-"/>
        <a:defRPr kumimoji="1">
          <a:solidFill>
            <a:schemeClr val="tx1"/>
          </a:solidFill>
          <a:latin typeface="+mn-lt"/>
          <a:ea typeface="+mn-ea"/>
        </a:defRPr>
      </a:lvl4pPr>
      <a:lvl5pPr marL="1050925" indent="-168275" algn="l" rtl="0" eaLnBrk="0" fontAlgn="base" hangingPunct="0">
        <a:spcBef>
          <a:spcPct val="40000"/>
        </a:spcBef>
        <a:spcAft>
          <a:spcPct val="0"/>
        </a:spcAft>
        <a:buClr>
          <a:schemeClr val="accent1"/>
        </a:buClr>
        <a:buFont typeface="Wingdings" panose="05000000000000000000" pitchFamily="2" charset="2"/>
        <a:defRPr kumimoji="1">
          <a:solidFill>
            <a:schemeClr val="tx1"/>
          </a:solidFill>
          <a:latin typeface="+mn-lt"/>
          <a:ea typeface="+mn-ea"/>
        </a:defRPr>
      </a:lvl5pPr>
      <a:lvl6pPr marL="15081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6pPr>
      <a:lvl7pPr marL="19653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7pPr>
      <a:lvl8pPr marL="24225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8pPr>
      <a:lvl9pPr marL="28797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BF7"/>
        </a:solidFill>
        <a:effectLst/>
      </p:bgPr>
    </p:bg>
    <p:spTree>
      <p:nvGrpSpPr>
        <p:cNvPr id="1" name=""/>
        <p:cNvGrpSpPr/>
        <p:nvPr/>
      </p:nvGrpSpPr>
      <p:grpSpPr>
        <a:xfrm>
          <a:off x="0" y="0"/>
          <a:ext cx="0" cy="0"/>
          <a:chOff x="0" y="0"/>
          <a:chExt cx="0" cy="0"/>
        </a:xfrm>
      </p:grpSpPr>
      <p:sp>
        <p:nvSpPr>
          <p:cNvPr id="3074" name="Rectangle 12"/>
          <p:cNvSpPr>
            <a:spLocks noChangeArrowheads="1"/>
          </p:cNvSpPr>
          <p:nvPr userDrawn="1"/>
        </p:nvSpPr>
        <p:spPr bwMode="auto">
          <a:xfrm>
            <a:off x="0" y="0"/>
            <a:ext cx="9132888" cy="68564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defRPr/>
            </a:pPr>
            <a:endParaRPr lang="ja-JP" altLang="en-US" smtClean="0">
              <a:solidFill>
                <a:srgbClr val="333333"/>
              </a:solidFill>
            </a:endParaRPr>
          </a:p>
        </p:txBody>
      </p:sp>
      <p:sp>
        <p:nvSpPr>
          <p:cNvPr id="3075" name="Rectangle 6"/>
          <p:cNvSpPr>
            <a:spLocks noGrp="1" noChangeArrowheads="1"/>
          </p:cNvSpPr>
          <p:nvPr>
            <p:ph type="body" idx="1"/>
          </p:nvPr>
        </p:nvSpPr>
        <p:spPr bwMode="auto">
          <a:xfrm>
            <a:off x="319088" y="1268413"/>
            <a:ext cx="852487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ja-JP" altLang="en-US" smtClean="0"/>
              <a:t>マスタ</a:t>
            </a:r>
            <a:r>
              <a:rPr lang="en-US" altLang="ja-JP" smtClean="0"/>
              <a:t> </a:t>
            </a:r>
            <a:r>
              <a:rPr lang="ja-JP" altLang="en-US" smtClean="0"/>
              <a:t>テキストの書式設定</a:t>
            </a:r>
            <a:endParaRPr lang="en-US" altLang="ja-JP" smtClean="0"/>
          </a:p>
          <a:p>
            <a:pPr lvl="1"/>
            <a:r>
              <a:rPr lang="ja-JP" altLang="en-US" smtClean="0"/>
              <a:t>第</a:t>
            </a:r>
            <a:r>
              <a:rPr lang="en-US" altLang="ja-JP" smtClean="0"/>
              <a:t> 2 </a:t>
            </a:r>
            <a:r>
              <a:rPr lang="ja-JP" altLang="en-US" smtClean="0"/>
              <a:t>レベル</a:t>
            </a:r>
            <a:endParaRPr lang="en-US" altLang="ja-JP" smtClean="0"/>
          </a:p>
          <a:p>
            <a:pPr lvl="2"/>
            <a:r>
              <a:rPr lang="ja-JP" altLang="en-US" smtClean="0"/>
              <a:t>第</a:t>
            </a:r>
            <a:r>
              <a:rPr lang="en-US" altLang="ja-JP" smtClean="0"/>
              <a:t> 3 </a:t>
            </a:r>
            <a:r>
              <a:rPr lang="ja-JP" altLang="en-US" smtClean="0"/>
              <a:t>レベル</a:t>
            </a:r>
            <a:endParaRPr lang="en-US" altLang="ja-JP" smtClean="0"/>
          </a:p>
          <a:p>
            <a:pPr lvl="3"/>
            <a:r>
              <a:rPr lang="ja-JP" altLang="en-US" smtClean="0"/>
              <a:t>第</a:t>
            </a:r>
            <a:r>
              <a:rPr lang="en-US" altLang="ja-JP" smtClean="0"/>
              <a:t> 4 </a:t>
            </a:r>
            <a:r>
              <a:rPr lang="ja-JP" altLang="en-US" smtClean="0"/>
              <a:t>レベル</a:t>
            </a:r>
            <a:endParaRPr lang="en-US" altLang="ja-JP" smtClean="0"/>
          </a:p>
          <a:p>
            <a:pPr lvl="4"/>
            <a:r>
              <a:rPr lang="ja-JP" altLang="en-US" smtClean="0"/>
              <a:t>第</a:t>
            </a:r>
            <a:r>
              <a:rPr lang="en-US" altLang="ja-JP" smtClean="0"/>
              <a:t> 5 </a:t>
            </a:r>
            <a:r>
              <a:rPr lang="ja-JP" altLang="en-US" smtClean="0"/>
              <a:t>レベル</a:t>
            </a:r>
          </a:p>
        </p:txBody>
      </p:sp>
      <p:sp>
        <p:nvSpPr>
          <p:cNvPr id="3076" name="Rectangle 5"/>
          <p:cNvSpPr>
            <a:spLocks noGrp="1" noChangeArrowheads="1"/>
          </p:cNvSpPr>
          <p:nvPr>
            <p:ph type="title"/>
          </p:nvPr>
        </p:nvSpPr>
        <p:spPr bwMode="auto">
          <a:xfrm>
            <a:off x="166688" y="100013"/>
            <a:ext cx="8797925" cy="600075"/>
          </a:xfrm>
          <a:prstGeom prst="rect">
            <a:avLst/>
          </a:prstGeom>
          <a:noFill/>
          <a:ln>
            <a:noFill/>
          </a:ln>
          <a:effectLst>
            <a:outerShdw dist="17961" dir="2700000" algn="ctr" rotWithShape="0">
              <a:srgbClr val="EAEAEA"/>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ja-JP" altLang="en-US" smtClean="0"/>
              <a:t>マスタ</a:t>
            </a:r>
            <a:r>
              <a:rPr lang="en-US" altLang="ja-JP" smtClean="0"/>
              <a:t> </a:t>
            </a:r>
            <a:r>
              <a:rPr lang="ja-JP" altLang="en-US" smtClean="0"/>
              <a:t>タイトルの書式設定</a:t>
            </a:r>
            <a:endParaRPr lang="ja-JP" altLang="de-DE" smtClean="0"/>
          </a:p>
        </p:txBody>
      </p:sp>
      <p:sp>
        <p:nvSpPr>
          <p:cNvPr id="3077" name="AutoShape 7"/>
          <p:cNvSpPr>
            <a:spLocks noChangeArrowheads="1"/>
          </p:cNvSpPr>
          <p:nvPr/>
        </p:nvSpPr>
        <p:spPr bwMode="auto">
          <a:xfrm>
            <a:off x="41275" y="646113"/>
            <a:ext cx="9053513" cy="220662"/>
          </a:xfrm>
          <a:prstGeom prst="roundRect">
            <a:avLst>
              <a:gd name="adj" fmla="val 0"/>
            </a:avLst>
          </a:prstGeom>
          <a:solidFill>
            <a:schemeClr val="bg1"/>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1400" smtClean="0">
              <a:solidFill>
                <a:srgbClr val="333333"/>
              </a:solidFill>
              <a:latin typeface="Times New Roman" panose="02020603050405020304" pitchFamily="18" charset="0"/>
              <a:ea typeface="HGPｺﾞｼｯｸE" panose="020B0900000000000000" pitchFamily="50" charset="-128"/>
            </a:endParaRPr>
          </a:p>
        </p:txBody>
      </p:sp>
      <p:sp>
        <p:nvSpPr>
          <p:cNvPr id="3078" name="AutoShape 7"/>
          <p:cNvSpPr>
            <a:spLocks noChangeArrowheads="1"/>
          </p:cNvSpPr>
          <p:nvPr/>
        </p:nvSpPr>
        <p:spPr bwMode="auto">
          <a:xfrm>
            <a:off x="66675" y="549275"/>
            <a:ext cx="8997950" cy="220663"/>
          </a:xfrm>
          <a:prstGeom prst="roundRect">
            <a:avLst>
              <a:gd name="adj" fmla="val 0"/>
            </a:avLst>
          </a:prstGeom>
          <a:gradFill rotWithShape="1">
            <a:gsLst>
              <a:gs pos="0">
                <a:srgbClr val="EAEAEA"/>
              </a:gs>
              <a:gs pos="100000">
                <a:srgbClr val="FFFFFF"/>
              </a:gs>
            </a:gsLst>
            <a:lin ang="5400000" scaled="1"/>
          </a:gra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1400" smtClean="0">
              <a:solidFill>
                <a:srgbClr val="333333"/>
              </a:solidFill>
              <a:latin typeface="Times New Roman" panose="02020603050405020304" pitchFamily="18" charset="0"/>
              <a:ea typeface="HGPｺﾞｼｯｸE" panose="020B0900000000000000" pitchFamily="50" charset="-128"/>
            </a:endParaRPr>
          </a:p>
        </p:txBody>
      </p:sp>
      <p:sp>
        <p:nvSpPr>
          <p:cNvPr id="3079" name="AutoShape 30"/>
          <p:cNvSpPr>
            <a:spLocks noChangeArrowheads="1"/>
          </p:cNvSpPr>
          <p:nvPr userDrawn="1"/>
        </p:nvSpPr>
        <p:spPr bwMode="auto">
          <a:xfrm>
            <a:off x="8518525" y="6511925"/>
            <a:ext cx="503238" cy="215900"/>
          </a:xfrm>
          <a:prstGeom prst="roundRect">
            <a:avLst>
              <a:gd name="adj" fmla="val 50000"/>
            </a:avLst>
          </a:prstGeom>
          <a:solidFill>
            <a:schemeClr val="folHlink"/>
          </a:solidFill>
          <a:ln w="6350" algn="ctr">
            <a:solidFill>
              <a:schemeClr val="folHlink"/>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2400" smtClean="0">
              <a:solidFill>
                <a:srgbClr val="333333"/>
              </a:solidFill>
              <a:ea typeface="HGPｺﾞｼｯｸE" panose="020B0900000000000000" pitchFamily="50" charset="-128"/>
            </a:endParaRPr>
          </a:p>
        </p:txBody>
      </p:sp>
      <p:sp>
        <p:nvSpPr>
          <p:cNvPr id="3080" name="Rectangle 10"/>
          <p:cNvSpPr>
            <a:spLocks noChangeArrowheads="1"/>
          </p:cNvSpPr>
          <p:nvPr userDrawn="1"/>
        </p:nvSpPr>
        <p:spPr bwMode="auto">
          <a:xfrm>
            <a:off x="8470900" y="6457950"/>
            <a:ext cx="539750" cy="334963"/>
          </a:xfrm>
          <a:prstGeom prst="rect">
            <a:avLst/>
          </a:prstGeom>
          <a:noFill/>
          <a:ln>
            <a:noFill/>
          </a:ln>
          <a:effectLst>
            <a:outerShdw dist="12700" dir="5400000" algn="ctr" rotWithShape="0">
              <a:srgbClr val="1968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defRPr/>
            </a:pPr>
            <a:endParaRPr kumimoji="0" lang="de-DE" altLang="ja-JP" sz="1600" smtClean="0">
              <a:solidFill>
                <a:srgbClr val="FFFFFF"/>
              </a:solidFill>
              <a:ea typeface="HGP創英角ｺﾞｼｯｸUB" panose="020B0900000000000000" pitchFamily="50" charset="-128"/>
            </a:endParaRPr>
          </a:p>
        </p:txBody>
      </p:sp>
      <p:sp>
        <p:nvSpPr>
          <p:cNvPr id="9" name="正方形/長方形 8"/>
          <p:cNvSpPr/>
          <p:nvPr userDrawn="1"/>
        </p:nvSpPr>
        <p:spPr>
          <a:xfrm>
            <a:off x="8549332" y="6463144"/>
            <a:ext cx="452368" cy="307777"/>
          </a:xfrm>
          <a:prstGeom prst="rect">
            <a:avLst/>
          </a:prstGeom>
        </p:spPr>
        <p:txBody>
          <a:bodyPr wrap="none">
            <a:spAutoFit/>
          </a:bodyPr>
          <a:lstStyle/>
          <a:p>
            <a:pPr algn="ctr" fontAlgn="base">
              <a:spcBef>
                <a:spcPct val="0"/>
              </a:spcBef>
              <a:spcAft>
                <a:spcPct val="0"/>
              </a:spcAft>
            </a:pPr>
            <a:fld id="{7075D310-A537-44A0-8C74-08F273FF09B4}" type="slidenum">
              <a:rPr lang="ja-JP" altLang="en-US" sz="1400" smtClean="0">
                <a:solidFill>
                  <a:srgbClr val="FFFFFF"/>
                </a:solidFill>
                <a:latin typeface="Tahoma" panose="020B0604030504040204" pitchFamily="34" charset="0"/>
              </a:rPr>
              <a:pPr algn="ctr" fontAlgn="base">
                <a:spcBef>
                  <a:spcPct val="0"/>
                </a:spcBef>
                <a:spcAft>
                  <a:spcPct val="0"/>
                </a:spcAft>
              </a:pPr>
              <a:t>‹#›</a:t>
            </a:fld>
            <a:endParaRPr lang="ja-JP" altLang="en-US" sz="1400" dirty="0">
              <a:solidFill>
                <a:srgbClr val="FFFFFF"/>
              </a:solidFill>
            </a:endParaRPr>
          </a:p>
        </p:txBody>
      </p:sp>
    </p:spTree>
    <p:extLst>
      <p:ext uri="{BB962C8B-B14F-4D97-AF65-F5344CB8AC3E}">
        <p14:creationId xmlns:p14="http://schemas.microsoft.com/office/powerpoint/2010/main" val="10653766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1500">
        <p:random/>
        <p:sndAc>
          <p:stSnd>
            <p:snd r:embed="rId13" name="type.wav"/>
          </p:stSnd>
        </p:sndAc>
      </p:transition>
    </mc:Choice>
    <mc:Fallback xmlns="">
      <p:transition spd="slow">
        <p:random/>
        <p:sndAc>
          <p:stSnd>
            <p:snd r:embed="rId14" name="type.wav"/>
          </p:stSnd>
        </p:sndAc>
      </p:transition>
    </mc:Fallback>
  </mc:AlternateContent>
  <p:timing>
    <p:tnLst>
      <p:par>
        <p:cTn id="1" dur="indefinite" restart="never" nodeType="tmRoot"/>
      </p:par>
    </p:tnLst>
  </p:timing>
  <p:hf hdr="0" ftr="0" dt="0"/>
  <p:txStyles>
    <p:titleStyle>
      <a:lvl1pPr algn="l" rtl="0" eaLnBrk="0" fontAlgn="base" hangingPunct="0">
        <a:lnSpc>
          <a:spcPct val="95000"/>
        </a:lnSpc>
        <a:spcBef>
          <a:spcPct val="0"/>
        </a:spcBef>
        <a:spcAft>
          <a:spcPct val="0"/>
        </a:spcAft>
        <a:defRPr kumimoji="1" sz="2800">
          <a:solidFill>
            <a:srgbClr val="0C3200"/>
          </a:solidFill>
          <a:latin typeface="+mj-lt"/>
          <a:ea typeface="HGPｺﾞｼｯｸE" pitchFamily="50" charset="-128"/>
          <a:cs typeface="+mj-cs"/>
        </a:defRPr>
      </a:lvl1pPr>
      <a:lvl2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2pPr>
      <a:lvl3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3pPr>
      <a:lvl4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4pPr>
      <a:lvl5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5pPr>
      <a:lvl6pPr marL="4572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6pPr>
      <a:lvl7pPr marL="9144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7pPr>
      <a:lvl8pPr marL="13716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8pPr>
      <a:lvl9pPr marL="18288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9pPr>
    </p:titleStyle>
    <p:bodyStyle>
      <a:lvl1pPr marL="190500" indent="-190500" algn="l" rtl="0" eaLnBrk="0" fontAlgn="base" hangingPunct="0">
        <a:spcBef>
          <a:spcPct val="40000"/>
        </a:spcBef>
        <a:spcAft>
          <a:spcPct val="0"/>
        </a:spcAft>
        <a:buClr>
          <a:schemeClr val="accent1"/>
        </a:buClr>
        <a:buFont typeface="Wingdings" panose="05000000000000000000" pitchFamily="2" charset="2"/>
        <a:buChar char="§"/>
        <a:defRPr kumimoji="1" sz="2000">
          <a:solidFill>
            <a:schemeClr val="tx1"/>
          </a:solidFill>
          <a:latin typeface="+mn-lt"/>
          <a:ea typeface="+mn-ea"/>
          <a:cs typeface="+mn-cs"/>
        </a:defRPr>
      </a:lvl1pPr>
      <a:lvl2pPr marL="381000" indent="-188913" algn="l" rtl="0" eaLnBrk="0" fontAlgn="base" hangingPunct="0">
        <a:spcBef>
          <a:spcPct val="40000"/>
        </a:spcBef>
        <a:spcAft>
          <a:spcPct val="0"/>
        </a:spcAft>
        <a:buClr>
          <a:schemeClr val="accent1"/>
        </a:buClr>
        <a:buChar char="-"/>
        <a:defRPr kumimoji="1">
          <a:solidFill>
            <a:schemeClr val="tx1"/>
          </a:solidFill>
          <a:latin typeface="+mn-lt"/>
          <a:ea typeface="+mn-ea"/>
        </a:defRPr>
      </a:lvl2pPr>
      <a:lvl3pPr marL="561975" indent="-179388" algn="l" rtl="0" eaLnBrk="0" fontAlgn="base" hangingPunct="0">
        <a:spcBef>
          <a:spcPct val="40000"/>
        </a:spcBef>
        <a:spcAft>
          <a:spcPct val="0"/>
        </a:spcAft>
        <a:buClr>
          <a:schemeClr val="accent1"/>
        </a:buClr>
        <a:buChar char="-"/>
        <a:defRPr kumimoji="1">
          <a:solidFill>
            <a:schemeClr val="tx1"/>
          </a:solidFill>
          <a:latin typeface="+mn-lt"/>
          <a:ea typeface="+mn-ea"/>
        </a:defRPr>
      </a:lvl3pPr>
      <a:lvl4pPr marL="768350" indent="-204788" algn="l" rtl="0" eaLnBrk="0" fontAlgn="base" hangingPunct="0">
        <a:spcBef>
          <a:spcPct val="40000"/>
        </a:spcBef>
        <a:spcAft>
          <a:spcPct val="0"/>
        </a:spcAft>
        <a:buClr>
          <a:schemeClr val="accent1"/>
        </a:buClr>
        <a:buChar char="-"/>
        <a:defRPr kumimoji="1">
          <a:solidFill>
            <a:schemeClr val="tx1"/>
          </a:solidFill>
          <a:latin typeface="+mn-lt"/>
          <a:ea typeface="+mn-ea"/>
        </a:defRPr>
      </a:lvl4pPr>
      <a:lvl5pPr marL="1050925" indent="-168275" algn="l" rtl="0" eaLnBrk="0" fontAlgn="base" hangingPunct="0">
        <a:spcBef>
          <a:spcPct val="40000"/>
        </a:spcBef>
        <a:spcAft>
          <a:spcPct val="0"/>
        </a:spcAft>
        <a:buClr>
          <a:schemeClr val="accent1"/>
        </a:buClr>
        <a:buFont typeface="Wingdings" panose="05000000000000000000" pitchFamily="2" charset="2"/>
        <a:defRPr kumimoji="1">
          <a:solidFill>
            <a:schemeClr val="tx1"/>
          </a:solidFill>
          <a:latin typeface="+mn-lt"/>
          <a:ea typeface="+mn-ea"/>
        </a:defRPr>
      </a:lvl5pPr>
      <a:lvl6pPr marL="15081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6pPr>
      <a:lvl7pPr marL="19653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7pPr>
      <a:lvl8pPr marL="24225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8pPr>
      <a:lvl9pPr marL="28797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BF7"/>
        </a:solidFill>
        <a:effectLst/>
      </p:bgPr>
    </p:bg>
    <p:spTree>
      <p:nvGrpSpPr>
        <p:cNvPr id="1" name=""/>
        <p:cNvGrpSpPr/>
        <p:nvPr/>
      </p:nvGrpSpPr>
      <p:grpSpPr>
        <a:xfrm>
          <a:off x="0" y="0"/>
          <a:ext cx="0" cy="0"/>
          <a:chOff x="0" y="0"/>
          <a:chExt cx="0" cy="0"/>
        </a:xfrm>
      </p:grpSpPr>
      <p:sp>
        <p:nvSpPr>
          <p:cNvPr id="3074" name="Rectangle 12"/>
          <p:cNvSpPr>
            <a:spLocks noChangeArrowheads="1"/>
          </p:cNvSpPr>
          <p:nvPr userDrawn="1"/>
        </p:nvSpPr>
        <p:spPr bwMode="auto">
          <a:xfrm>
            <a:off x="0" y="0"/>
            <a:ext cx="9132888" cy="68564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defRPr/>
            </a:pPr>
            <a:endParaRPr lang="ja-JP" altLang="en-US" smtClean="0">
              <a:solidFill>
                <a:srgbClr val="333333"/>
              </a:solidFill>
            </a:endParaRPr>
          </a:p>
        </p:txBody>
      </p:sp>
      <p:sp>
        <p:nvSpPr>
          <p:cNvPr id="3075" name="Rectangle 6"/>
          <p:cNvSpPr>
            <a:spLocks noGrp="1" noChangeArrowheads="1"/>
          </p:cNvSpPr>
          <p:nvPr>
            <p:ph type="body" idx="1"/>
          </p:nvPr>
        </p:nvSpPr>
        <p:spPr bwMode="auto">
          <a:xfrm>
            <a:off x="319088" y="1268413"/>
            <a:ext cx="852487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ja-JP" altLang="en-US" smtClean="0"/>
              <a:t>マスタ</a:t>
            </a:r>
            <a:r>
              <a:rPr lang="en-US" altLang="ja-JP" smtClean="0"/>
              <a:t> </a:t>
            </a:r>
            <a:r>
              <a:rPr lang="ja-JP" altLang="en-US" smtClean="0"/>
              <a:t>テキストの書式設定</a:t>
            </a:r>
            <a:endParaRPr lang="en-US" altLang="ja-JP" smtClean="0"/>
          </a:p>
          <a:p>
            <a:pPr lvl="1"/>
            <a:r>
              <a:rPr lang="ja-JP" altLang="en-US" smtClean="0"/>
              <a:t>第</a:t>
            </a:r>
            <a:r>
              <a:rPr lang="en-US" altLang="ja-JP" smtClean="0"/>
              <a:t> 2 </a:t>
            </a:r>
            <a:r>
              <a:rPr lang="ja-JP" altLang="en-US" smtClean="0"/>
              <a:t>レベル</a:t>
            </a:r>
            <a:endParaRPr lang="en-US" altLang="ja-JP" smtClean="0"/>
          </a:p>
          <a:p>
            <a:pPr lvl="2"/>
            <a:r>
              <a:rPr lang="ja-JP" altLang="en-US" smtClean="0"/>
              <a:t>第</a:t>
            </a:r>
            <a:r>
              <a:rPr lang="en-US" altLang="ja-JP" smtClean="0"/>
              <a:t> 3 </a:t>
            </a:r>
            <a:r>
              <a:rPr lang="ja-JP" altLang="en-US" smtClean="0"/>
              <a:t>レベル</a:t>
            </a:r>
            <a:endParaRPr lang="en-US" altLang="ja-JP" smtClean="0"/>
          </a:p>
          <a:p>
            <a:pPr lvl="3"/>
            <a:r>
              <a:rPr lang="ja-JP" altLang="en-US" smtClean="0"/>
              <a:t>第</a:t>
            </a:r>
            <a:r>
              <a:rPr lang="en-US" altLang="ja-JP" smtClean="0"/>
              <a:t> 4 </a:t>
            </a:r>
            <a:r>
              <a:rPr lang="ja-JP" altLang="en-US" smtClean="0"/>
              <a:t>レベル</a:t>
            </a:r>
            <a:endParaRPr lang="en-US" altLang="ja-JP" smtClean="0"/>
          </a:p>
          <a:p>
            <a:pPr lvl="4"/>
            <a:r>
              <a:rPr lang="ja-JP" altLang="en-US" smtClean="0"/>
              <a:t>第</a:t>
            </a:r>
            <a:r>
              <a:rPr lang="en-US" altLang="ja-JP" smtClean="0"/>
              <a:t> 5 </a:t>
            </a:r>
            <a:r>
              <a:rPr lang="ja-JP" altLang="en-US" smtClean="0"/>
              <a:t>レベル</a:t>
            </a:r>
          </a:p>
        </p:txBody>
      </p:sp>
      <p:sp>
        <p:nvSpPr>
          <p:cNvPr id="3076" name="Rectangle 5"/>
          <p:cNvSpPr>
            <a:spLocks noGrp="1" noChangeArrowheads="1"/>
          </p:cNvSpPr>
          <p:nvPr>
            <p:ph type="title"/>
          </p:nvPr>
        </p:nvSpPr>
        <p:spPr bwMode="auto">
          <a:xfrm>
            <a:off x="166688" y="100013"/>
            <a:ext cx="8797925" cy="600075"/>
          </a:xfrm>
          <a:prstGeom prst="rect">
            <a:avLst/>
          </a:prstGeom>
          <a:noFill/>
          <a:ln>
            <a:noFill/>
          </a:ln>
          <a:effectLst>
            <a:outerShdw dist="17961" dir="2700000" algn="ctr" rotWithShape="0">
              <a:srgbClr val="EAEAEA"/>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ja-JP" altLang="en-US" smtClean="0"/>
              <a:t>マスタ</a:t>
            </a:r>
            <a:r>
              <a:rPr lang="en-US" altLang="ja-JP" smtClean="0"/>
              <a:t> </a:t>
            </a:r>
            <a:r>
              <a:rPr lang="ja-JP" altLang="en-US" smtClean="0"/>
              <a:t>タイトルの書式設定</a:t>
            </a:r>
            <a:endParaRPr lang="ja-JP" altLang="de-DE" smtClean="0"/>
          </a:p>
        </p:txBody>
      </p:sp>
      <p:sp>
        <p:nvSpPr>
          <p:cNvPr id="3077" name="AutoShape 7"/>
          <p:cNvSpPr>
            <a:spLocks noChangeArrowheads="1"/>
          </p:cNvSpPr>
          <p:nvPr/>
        </p:nvSpPr>
        <p:spPr bwMode="auto">
          <a:xfrm>
            <a:off x="41275" y="646113"/>
            <a:ext cx="9053513" cy="220662"/>
          </a:xfrm>
          <a:prstGeom prst="roundRect">
            <a:avLst>
              <a:gd name="adj" fmla="val 0"/>
            </a:avLst>
          </a:prstGeom>
          <a:solidFill>
            <a:schemeClr val="bg1"/>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1400" smtClean="0">
              <a:solidFill>
                <a:srgbClr val="333333"/>
              </a:solidFill>
              <a:latin typeface="Times New Roman" panose="02020603050405020304" pitchFamily="18" charset="0"/>
              <a:ea typeface="HGPｺﾞｼｯｸE" panose="020B0900000000000000" pitchFamily="50" charset="-128"/>
            </a:endParaRPr>
          </a:p>
        </p:txBody>
      </p:sp>
      <p:sp>
        <p:nvSpPr>
          <p:cNvPr id="3078" name="AutoShape 7"/>
          <p:cNvSpPr>
            <a:spLocks noChangeArrowheads="1"/>
          </p:cNvSpPr>
          <p:nvPr/>
        </p:nvSpPr>
        <p:spPr bwMode="auto">
          <a:xfrm>
            <a:off x="66675" y="549275"/>
            <a:ext cx="8997950" cy="220663"/>
          </a:xfrm>
          <a:prstGeom prst="roundRect">
            <a:avLst>
              <a:gd name="adj" fmla="val 0"/>
            </a:avLst>
          </a:prstGeom>
          <a:gradFill rotWithShape="1">
            <a:gsLst>
              <a:gs pos="0">
                <a:srgbClr val="EAEAEA"/>
              </a:gs>
              <a:gs pos="100000">
                <a:srgbClr val="FFFFFF"/>
              </a:gs>
            </a:gsLst>
            <a:lin ang="5400000" scaled="1"/>
          </a:gra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1400" smtClean="0">
              <a:solidFill>
                <a:srgbClr val="333333"/>
              </a:solidFill>
              <a:latin typeface="Times New Roman" panose="02020603050405020304" pitchFamily="18" charset="0"/>
              <a:ea typeface="HGPｺﾞｼｯｸE" panose="020B0900000000000000" pitchFamily="50" charset="-128"/>
            </a:endParaRPr>
          </a:p>
        </p:txBody>
      </p:sp>
      <p:sp>
        <p:nvSpPr>
          <p:cNvPr id="3079" name="AutoShape 30"/>
          <p:cNvSpPr>
            <a:spLocks noChangeArrowheads="1"/>
          </p:cNvSpPr>
          <p:nvPr userDrawn="1"/>
        </p:nvSpPr>
        <p:spPr bwMode="auto">
          <a:xfrm>
            <a:off x="8518525" y="6511925"/>
            <a:ext cx="503238" cy="215900"/>
          </a:xfrm>
          <a:prstGeom prst="roundRect">
            <a:avLst>
              <a:gd name="adj" fmla="val 50000"/>
            </a:avLst>
          </a:prstGeom>
          <a:solidFill>
            <a:schemeClr val="folHlink"/>
          </a:solidFill>
          <a:ln w="6350" algn="ctr">
            <a:solidFill>
              <a:schemeClr val="folHlink"/>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40000"/>
              </a:spcBef>
              <a:spcAft>
                <a:spcPct val="0"/>
              </a:spcAft>
              <a:buClr>
                <a:srgbClr val="E09500"/>
              </a:buClr>
              <a:buFont typeface="Wingdings" panose="05000000000000000000" pitchFamily="2" charset="2"/>
              <a:buNone/>
              <a:defRPr/>
            </a:pPr>
            <a:endParaRPr lang="ja-JP" altLang="en-US" sz="2400" smtClean="0">
              <a:solidFill>
                <a:srgbClr val="333333"/>
              </a:solidFill>
              <a:ea typeface="HGPｺﾞｼｯｸE" panose="020B0900000000000000" pitchFamily="50" charset="-128"/>
            </a:endParaRPr>
          </a:p>
        </p:txBody>
      </p:sp>
      <p:sp>
        <p:nvSpPr>
          <p:cNvPr id="3080" name="Rectangle 10"/>
          <p:cNvSpPr>
            <a:spLocks noChangeArrowheads="1"/>
          </p:cNvSpPr>
          <p:nvPr userDrawn="1"/>
        </p:nvSpPr>
        <p:spPr bwMode="auto">
          <a:xfrm>
            <a:off x="8470900" y="6457950"/>
            <a:ext cx="539750" cy="334963"/>
          </a:xfrm>
          <a:prstGeom prst="rect">
            <a:avLst/>
          </a:prstGeom>
          <a:noFill/>
          <a:ln>
            <a:noFill/>
          </a:ln>
          <a:effectLst>
            <a:outerShdw dist="12700" dir="5400000" algn="ctr" rotWithShape="0">
              <a:srgbClr val="1968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defRPr/>
            </a:pPr>
            <a:endParaRPr kumimoji="0" lang="de-DE" altLang="ja-JP" sz="1600" smtClean="0">
              <a:solidFill>
                <a:srgbClr val="FFFFFF"/>
              </a:solidFill>
              <a:ea typeface="HGP創英角ｺﾞｼｯｸUB" panose="020B0900000000000000" pitchFamily="50" charset="-128"/>
            </a:endParaRPr>
          </a:p>
        </p:txBody>
      </p:sp>
      <p:sp>
        <p:nvSpPr>
          <p:cNvPr id="9" name="正方形/長方形 8"/>
          <p:cNvSpPr/>
          <p:nvPr userDrawn="1"/>
        </p:nvSpPr>
        <p:spPr>
          <a:xfrm>
            <a:off x="8549332" y="6463144"/>
            <a:ext cx="452368" cy="307777"/>
          </a:xfrm>
          <a:prstGeom prst="rect">
            <a:avLst/>
          </a:prstGeom>
        </p:spPr>
        <p:txBody>
          <a:bodyPr wrap="none">
            <a:spAutoFit/>
          </a:bodyPr>
          <a:lstStyle/>
          <a:p>
            <a:pPr algn="ctr" fontAlgn="base">
              <a:spcBef>
                <a:spcPct val="0"/>
              </a:spcBef>
              <a:spcAft>
                <a:spcPct val="0"/>
              </a:spcAft>
            </a:pPr>
            <a:fld id="{7075D310-A537-44A0-8C74-08F273FF09B4}" type="slidenum">
              <a:rPr lang="ja-JP" altLang="en-US" sz="1400" smtClean="0">
                <a:solidFill>
                  <a:srgbClr val="FFFFFF"/>
                </a:solidFill>
                <a:latin typeface="Tahoma" panose="020B0604030504040204" pitchFamily="34" charset="0"/>
              </a:rPr>
              <a:pPr algn="ctr" fontAlgn="base">
                <a:spcBef>
                  <a:spcPct val="0"/>
                </a:spcBef>
                <a:spcAft>
                  <a:spcPct val="0"/>
                </a:spcAft>
              </a:pPr>
              <a:t>‹#›</a:t>
            </a:fld>
            <a:endParaRPr lang="ja-JP" altLang="en-US" sz="1400" dirty="0">
              <a:solidFill>
                <a:srgbClr val="FFFFFF"/>
              </a:solidFill>
            </a:endParaRPr>
          </a:p>
        </p:txBody>
      </p:sp>
    </p:spTree>
    <p:extLst>
      <p:ext uri="{BB962C8B-B14F-4D97-AF65-F5344CB8AC3E}">
        <p14:creationId xmlns:p14="http://schemas.microsoft.com/office/powerpoint/2010/main" val="93662728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1500">
        <p:random/>
        <p:sndAc>
          <p:stSnd>
            <p:snd r:embed="rId13" name="type.wav"/>
          </p:stSnd>
        </p:sndAc>
      </p:transition>
    </mc:Choice>
    <mc:Fallback xmlns="">
      <p:transition spd="slow">
        <p:random/>
        <p:sndAc>
          <p:stSnd>
            <p:snd r:embed="rId14" name="type.wav"/>
          </p:stSnd>
        </p:sndAc>
      </p:transition>
    </mc:Fallback>
  </mc:AlternateContent>
  <p:timing>
    <p:tnLst>
      <p:par>
        <p:cTn id="1" dur="indefinite" restart="never" nodeType="tmRoot"/>
      </p:par>
    </p:tnLst>
  </p:timing>
  <p:hf hdr="0" ftr="0" dt="0"/>
  <p:txStyles>
    <p:titleStyle>
      <a:lvl1pPr algn="l" rtl="0" eaLnBrk="0" fontAlgn="base" hangingPunct="0">
        <a:lnSpc>
          <a:spcPct val="95000"/>
        </a:lnSpc>
        <a:spcBef>
          <a:spcPct val="0"/>
        </a:spcBef>
        <a:spcAft>
          <a:spcPct val="0"/>
        </a:spcAft>
        <a:defRPr kumimoji="1" sz="2800">
          <a:solidFill>
            <a:srgbClr val="0C3200"/>
          </a:solidFill>
          <a:latin typeface="+mj-lt"/>
          <a:ea typeface="HGPｺﾞｼｯｸE" pitchFamily="50" charset="-128"/>
          <a:cs typeface="+mj-cs"/>
        </a:defRPr>
      </a:lvl1pPr>
      <a:lvl2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2pPr>
      <a:lvl3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3pPr>
      <a:lvl4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4pPr>
      <a:lvl5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5pPr>
      <a:lvl6pPr marL="4572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6pPr>
      <a:lvl7pPr marL="9144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7pPr>
      <a:lvl8pPr marL="13716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8pPr>
      <a:lvl9pPr marL="18288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9pPr>
    </p:titleStyle>
    <p:bodyStyle>
      <a:lvl1pPr marL="190500" indent="-190500" algn="l" rtl="0" eaLnBrk="0" fontAlgn="base" hangingPunct="0">
        <a:spcBef>
          <a:spcPct val="40000"/>
        </a:spcBef>
        <a:spcAft>
          <a:spcPct val="0"/>
        </a:spcAft>
        <a:buClr>
          <a:schemeClr val="accent1"/>
        </a:buClr>
        <a:buFont typeface="Wingdings" panose="05000000000000000000" pitchFamily="2" charset="2"/>
        <a:buChar char="§"/>
        <a:defRPr kumimoji="1" sz="2000">
          <a:solidFill>
            <a:schemeClr val="tx1"/>
          </a:solidFill>
          <a:latin typeface="+mn-lt"/>
          <a:ea typeface="+mn-ea"/>
          <a:cs typeface="+mn-cs"/>
        </a:defRPr>
      </a:lvl1pPr>
      <a:lvl2pPr marL="381000" indent="-188913" algn="l" rtl="0" eaLnBrk="0" fontAlgn="base" hangingPunct="0">
        <a:spcBef>
          <a:spcPct val="40000"/>
        </a:spcBef>
        <a:spcAft>
          <a:spcPct val="0"/>
        </a:spcAft>
        <a:buClr>
          <a:schemeClr val="accent1"/>
        </a:buClr>
        <a:buChar char="-"/>
        <a:defRPr kumimoji="1">
          <a:solidFill>
            <a:schemeClr val="tx1"/>
          </a:solidFill>
          <a:latin typeface="+mn-lt"/>
          <a:ea typeface="+mn-ea"/>
        </a:defRPr>
      </a:lvl2pPr>
      <a:lvl3pPr marL="561975" indent="-179388" algn="l" rtl="0" eaLnBrk="0" fontAlgn="base" hangingPunct="0">
        <a:spcBef>
          <a:spcPct val="40000"/>
        </a:spcBef>
        <a:spcAft>
          <a:spcPct val="0"/>
        </a:spcAft>
        <a:buClr>
          <a:schemeClr val="accent1"/>
        </a:buClr>
        <a:buChar char="-"/>
        <a:defRPr kumimoji="1">
          <a:solidFill>
            <a:schemeClr val="tx1"/>
          </a:solidFill>
          <a:latin typeface="+mn-lt"/>
          <a:ea typeface="+mn-ea"/>
        </a:defRPr>
      </a:lvl3pPr>
      <a:lvl4pPr marL="768350" indent="-204788" algn="l" rtl="0" eaLnBrk="0" fontAlgn="base" hangingPunct="0">
        <a:spcBef>
          <a:spcPct val="40000"/>
        </a:spcBef>
        <a:spcAft>
          <a:spcPct val="0"/>
        </a:spcAft>
        <a:buClr>
          <a:schemeClr val="accent1"/>
        </a:buClr>
        <a:buChar char="-"/>
        <a:defRPr kumimoji="1">
          <a:solidFill>
            <a:schemeClr val="tx1"/>
          </a:solidFill>
          <a:latin typeface="+mn-lt"/>
          <a:ea typeface="+mn-ea"/>
        </a:defRPr>
      </a:lvl4pPr>
      <a:lvl5pPr marL="1050925" indent="-168275" algn="l" rtl="0" eaLnBrk="0" fontAlgn="base" hangingPunct="0">
        <a:spcBef>
          <a:spcPct val="40000"/>
        </a:spcBef>
        <a:spcAft>
          <a:spcPct val="0"/>
        </a:spcAft>
        <a:buClr>
          <a:schemeClr val="accent1"/>
        </a:buClr>
        <a:buFont typeface="Wingdings" panose="05000000000000000000" pitchFamily="2" charset="2"/>
        <a:defRPr kumimoji="1">
          <a:solidFill>
            <a:schemeClr val="tx1"/>
          </a:solidFill>
          <a:latin typeface="+mn-lt"/>
          <a:ea typeface="+mn-ea"/>
        </a:defRPr>
      </a:lvl5pPr>
      <a:lvl6pPr marL="15081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6pPr>
      <a:lvl7pPr marL="19653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7pPr>
      <a:lvl8pPr marL="24225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8pPr>
      <a:lvl9pPr marL="28797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2"/>
          <p:cNvSpPr>
            <a:spLocks noChangeArrowheads="1"/>
          </p:cNvSpPr>
          <p:nvPr userDrawn="1"/>
        </p:nvSpPr>
        <p:spPr bwMode="auto">
          <a:xfrm>
            <a:off x="0" y="0"/>
            <a:ext cx="9132888" cy="68564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kumimoji="1" sz="2400">
                <a:solidFill>
                  <a:schemeClr val="tx1"/>
                </a:solidFill>
                <a:latin typeface="Tahoma" panose="020B0604030504040204" pitchFamily="34" charset="0"/>
                <a:ea typeface="ＭＳ Ｐゴシック" panose="020B0600070205080204" pitchFamily="50" charset="-128"/>
              </a:defRPr>
            </a:lvl1pPr>
            <a:lvl2pPr marL="742950" indent="-285750" algn="ctr">
              <a:defRPr kumimoji="1" sz="2400">
                <a:solidFill>
                  <a:schemeClr val="tx1"/>
                </a:solidFill>
                <a:latin typeface="Tahoma" panose="020B0604030504040204" pitchFamily="34" charset="0"/>
                <a:ea typeface="ＭＳ Ｐゴシック" panose="020B0600070205080204" pitchFamily="50" charset="-128"/>
              </a:defRPr>
            </a:lvl2pPr>
            <a:lvl3pPr marL="1143000" indent="-228600" algn="ctr">
              <a:defRPr kumimoji="1" sz="2400">
                <a:solidFill>
                  <a:schemeClr val="tx1"/>
                </a:solidFill>
                <a:latin typeface="Tahoma" panose="020B0604030504040204" pitchFamily="34" charset="0"/>
                <a:ea typeface="ＭＳ Ｐゴシック" panose="020B0600070205080204" pitchFamily="50" charset="-128"/>
              </a:defRPr>
            </a:lvl3pPr>
            <a:lvl4pPr marL="1600200" indent="-228600" algn="ctr">
              <a:defRPr kumimoji="1" sz="2400">
                <a:solidFill>
                  <a:schemeClr val="tx1"/>
                </a:solidFill>
                <a:latin typeface="Tahoma" panose="020B0604030504040204" pitchFamily="34" charset="0"/>
                <a:ea typeface="ＭＳ Ｐゴシック" panose="020B0600070205080204" pitchFamily="50" charset="-128"/>
              </a:defRPr>
            </a:lvl4pPr>
            <a:lvl5pPr marL="2057400" indent="-228600" algn="ctr">
              <a:defRPr kumimoji="1" sz="2400">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9pPr>
          </a:lstStyle>
          <a:p>
            <a:pPr fontAlgn="base">
              <a:spcBef>
                <a:spcPct val="0"/>
              </a:spcBef>
              <a:spcAft>
                <a:spcPct val="0"/>
              </a:spcAft>
              <a:defRPr/>
            </a:pPr>
            <a:endParaRPr lang="ja-JP" altLang="en-US" sz="1800" smtClean="0">
              <a:solidFill>
                <a:srgbClr val="333333"/>
              </a:solidFill>
              <a:latin typeface="Arial" panose="020B0604020202020204" pitchFamily="34" charset="0"/>
            </a:endParaRPr>
          </a:p>
        </p:txBody>
      </p:sp>
      <p:sp>
        <p:nvSpPr>
          <p:cNvPr id="1027" name="Rectangle 6"/>
          <p:cNvSpPr>
            <a:spLocks noGrp="1" noChangeArrowheads="1"/>
          </p:cNvSpPr>
          <p:nvPr>
            <p:ph type="body" idx="1"/>
          </p:nvPr>
        </p:nvSpPr>
        <p:spPr bwMode="auto">
          <a:xfrm>
            <a:off x="319088" y="1268413"/>
            <a:ext cx="852487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ja-JP" altLang="en-US" smtClean="0"/>
              <a:t>マスタ</a:t>
            </a:r>
            <a:r>
              <a:rPr lang="en-US" altLang="ja-JP" smtClean="0"/>
              <a:t> </a:t>
            </a:r>
            <a:r>
              <a:rPr lang="ja-JP" altLang="en-US" smtClean="0"/>
              <a:t>テキストの書式設定</a:t>
            </a:r>
            <a:endParaRPr lang="en-US" altLang="ja-JP" smtClean="0"/>
          </a:p>
          <a:p>
            <a:pPr lvl="1"/>
            <a:r>
              <a:rPr lang="ja-JP" altLang="en-US" smtClean="0"/>
              <a:t>第</a:t>
            </a:r>
            <a:r>
              <a:rPr lang="en-US" altLang="ja-JP" smtClean="0"/>
              <a:t> 2 </a:t>
            </a:r>
            <a:r>
              <a:rPr lang="ja-JP" altLang="en-US" smtClean="0"/>
              <a:t>レベル</a:t>
            </a:r>
            <a:endParaRPr lang="en-US" altLang="ja-JP" smtClean="0"/>
          </a:p>
          <a:p>
            <a:pPr lvl="2"/>
            <a:r>
              <a:rPr lang="ja-JP" altLang="en-US" smtClean="0"/>
              <a:t>第</a:t>
            </a:r>
            <a:r>
              <a:rPr lang="en-US" altLang="ja-JP" smtClean="0"/>
              <a:t> 3 </a:t>
            </a:r>
            <a:r>
              <a:rPr lang="ja-JP" altLang="en-US" smtClean="0"/>
              <a:t>レベル</a:t>
            </a:r>
            <a:endParaRPr lang="en-US" altLang="ja-JP" smtClean="0"/>
          </a:p>
          <a:p>
            <a:pPr lvl="3"/>
            <a:r>
              <a:rPr lang="ja-JP" altLang="en-US" smtClean="0"/>
              <a:t>第</a:t>
            </a:r>
            <a:r>
              <a:rPr lang="en-US" altLang="ja-JP" smtClean="0"/>
              <a:t> 4 </a:t>
            </a:r>
            <a:r>
              <a:rPr lang="ja-JP" altLang="en-US" smtClean="0"/>
              <a:t>レベル</a:t>
            </a:r>
            <a:endParaRPr lang="en-US" altLang="ja-JP" smtClean="0"/>
          </a:p>
          <a:p>
            <a:pPr lvl="4"/>
            <a:r>
              <a:rPr lang="ja-JP" altLang="en-US" smtClean="0"/>
              <a:t>第</a:t>
            </a:r>
            <a:r>
              <a:rPr lang="en-US" altLang="ja-JP" smtClean="0"/>
              <a:t> 5 </a:t>
            </a:r>
            <a:r>
              <a:rPr lang="ja-JP" altLang="en-US" smtClean="0"/>
              <a:t>レベル</a:t>
            </a:r>
          </a:p>
        </p:txBody>
      </p:sp>
      <p:sp>
        <p:nvSpPr>
          <p:cNvPr id="1028" name="Rectangle 5"/>
          <p:cNvSpPr>
            <a:spLocks noGrp="1" noChangeArrowheads="1"/>
          </p:cNvSpPr>
          <p:nvPr>
            <p:ph type="title"/>
          </p:nvPr>
        </p:nvSpPr>
        <p:spPr bwMode="auto">
          <a:xfrm>
            <a:off x="166688" y="100013"/>
            <a:ext cx="8797925" cy="600075"/>
          </a:xfrm>
          <a:prstGeom prst="rect">
            <a:avLst/>
          </a:prstGeom>
          <a:noFill/>
          <a:ln>
            <a:noFill/>
          </a:ln>
          <a:effectLst>
            <a:outerShdw dist="17961" dir="2700000" algn="ctr" rotWithShape="0">
              <a:srgbClr val="EAEAEA"/>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ja-JP" altLang="en-US" smtClean="0"/>
              <a:t>マスタ</a:t>
            </a:r>
            <a:r>
              <a:rPr lang="en-US" altLang="ja-JP" smtClean="0"/>
              <a:t> </a:t>
            </a:r>
            <a:r>
              <a:rPr lang="ja-JP" altLang="en-US" smtClean="0"/>
              <a:t>タイトルの書式設定</a:t>
            </a:r>
            <a:endParaRPr lang="ja-JP" altLang="de-DE" smtClean="0"/>
          </a:p>
        </p:txBody>
      </p:sp>
      <p:sp>
        <p:nvSpPr>
          <p:cNvPr id="1029" name="AutoShape 7"/>
          <p:cNvSpPr>
            <a:spLocks noChangeArrowheads="1"/>
          </p:cNvSpPr>
          <p:nvPr/>
        </p:nvSpPr>
        <p:spPr bwMode="auto">
          <a:xfrm>
            <a:off x="41275" y="646113"/>
            <a:ext cx="9053513" cy="220662"/>
          </a:xfrm>
          <a:prstGeom prst="roundRect">
            <a:avLst>
              <a:gd name="adj" fmla="val 0"/>
            </a:avLst>
          </a:prstGeom>
          <a:solidFill>
            <a:schemeClr val="bg1"/>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algn="ctr">
              <a:defRPr kumimoji="1" sz="2400">
                <a:solidFill>
                  <a:schemeClr val="tx1"/>
                </a:solidFill>
                <a:latin typeface="Tahoma" panose="020B0604030504040204" pitchFamily="34" charset="0"/>
                <a:ea typeface="ＭＳ Ｐゴシック" panose="020B0600070205080204" pitchFamily="50" charset="-128"/>
              </a:defRPr>
            </a:lvl1pPr>
            <a:lvl2pPr marL="742950" indent="-285750" algn="ctr">
              <a:defRPr kumimoji="1" sz="2400">
                <a:solidFill>
                  <a:schemeClr val="tx1"/>
                </a:solidFill>
                <a:latin typeface="Tahoma" panose="020B0604030504040204" pitchFamily="34" charset="0"/>
                <a:ea typeface="ＭＳ Ｐゴシック" panose="020B0600070205080204" pitchFamily="50" charset="-128"/>
              </a:defRPr>
            </a:lvl2pPr>
            <a:lvl3pPr marL="1143000" indent="-228600" algn="ctr">
              <a:defRPr kumimoji="1" sz="2400">
                <a:solidFill>
                  <a:schemeClr val="tx1"/>
                </a:solidFill>
                <a:latin typeface="Tahoma" panose="020B0604030504040204" pitchFamily="34" charset="0"/>
                <a:ea typeface="ＭＳ Ｐゴシック" panose="020B0600070205080204" pitchFamily="50" charset="-128"/>
              </a:defRPr>
            </a:lvl3pPr>
            <a:lvl4pPr marL="1600200" indent="-228600" algn="ctr">
              <a:defRPr kumimoji="1" sz="2400">
                <a:solidFill>
                  <a:schemeClr val="tx1"/>
                </a:solidFill>
                <a:latin typeface="Tahoma" panose="020B0604030504040204" pitchFamily="34" charset="0"/>
                <a:ea typeface="ＭＳ Ｐゴシック" panose="020B0600070205080204" pitchFamily="50" charset="-128"/>
              </a:defRPr>
            </a:lvl4pPr>
            <a:lvl5pPr marL="2057400" indent="-228600" algn="ctr">
              <a:defRPr kumimoji="1" sz="2400">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9pPr>
          </a:lstStyle>
          <a:p>
            <a:pPr algn="l" fontAlgn="base">
              <a:spcBef>
                <a:spcPct val="40000"/>
              </a:spcBef>
              <a:spcAft>
                <a:spcPct val="0"/>
              </a:spcAft>
              <a:buClr>
                <a:srgbClr val="E09500"/>
              </a:buClr>
              <a:buFont typeface="Wingdings" panose="05000000000000000000" pitchFamily="2" charset="2"/>
              <a:buNone/>
              <a:defRPr/>
            </a:pPr>
            <a:endParaRPr lang="ja-JP" altLang="en-US" sz="1400" smtClean="0">
              <a:solidFill>
                <a:srgbClr val="333333"/>
              </a:solidFill>
              <a:latin typeface="Times New Roman" panose="02020603050405020304" pitchFamily="18" charset="0"/>
              <a:ea typeface="HGPｺﾞｼｯｸE" panose="020B0900000000000000" pitchFamily="50" charset="-128"/>
            </a:endParaRPr>
          </a:p>
        </p:txBody>
      </p:sp>
      <p:sp>
        <p:nvSpPr>
          <p:cNvPr id="1030" name="AutoShape 7"/>
          <p:cNvSpPr>
            <a:spLocks noChangeArrowheads="1"/>
          </p:cNvSpPr>
          <p:nvPr/>
        </p:nvSpPr>
        <p:spPr bwMode="auto">
          <a:xfrm>
            <a:off x="66675" y="549275"/>
            <a:ext cx="8997950" cy="220663"/>
          </a:xfrm>
          <a:prstGeom prst="roundRect">
            <a:avLst>
              <a:gd name="adj" fmla="val 0"/>
            </a:avLst>
          </a:prstGeom>
          <a:gradFill rotWithShape="1">
            <a:gsLst>
              <a:gs pos="0">
                <a:srgbClr val="EAEAEA"/>
              </a:gs>
              <a:gs pos="100000">
                <a:srgbClr val="FFFFFF"/>
              </a:gs>
            </a:gsLst>
            <a:lin ang="5400000" scaled="1"/>
          </a:gra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algn="ctr">
              <a:defRPr kumimoji="1" sz="2400">
                <a:solidFill>
                  <a:schemeClr val="tx1"/>
                </a:solidFill>
                <a:latin typeface="Tahoma" panose="020B0604030504040204" pitchFamily="34" charset="0"/>
                <a:ea typeface="ＭＳ Ｐゴシック" panose="020B0600070205080204" pitchFamily="50" charset="-128"/>
              </a:defRPr>
            </a:lvl1pPr>
            <a:lvl2pPr marL="742950" indent="-285750" algn="ctr">
              <a:defRPr kumimoji="1" sz="2400">
                <a:solidFill>
                  <a:schemeClr val="tx1"/>
                </a:solidFill>
                <a:latin typeface="Tahoma" panose="020B0604030504040204" pitchFamily="34" charset="0"/>
                <a:ea typeface="ＭＳ Ｐゴシック" panose="020B0600070205080204" pitchFamily="50" charset="-128"/>
              </a:defRPr>
            </a:lvl2pPr>
            <a:lvl3pPr marL="1143000" indent="-228600" algn="ctr">
              <a:defRPr kumimoji="1" sz="2400">
                <a:solidFill>
                  <a:schemeClr val="tx1"/>
                </a:solidFill>
                <a:latin typeface="Tahoma" panose="020B0604030504040204" pitchFamily="34" charset="0"/>
                <a:ea typeface="ＭＳ Ｐゴシック" panose="020B0600070205080204" pitchFamily="50" charset="-128"/>
              </a:defRPr>
            </a:lvl3pPr>
            <a:lvl4pPr marL="1600200" indent="-228600" algn="ctr">
              <a:defRPr kumimoji="1" sz="2400">
                <a:solidFill>
                  <a:schemeClr val="tx1"/>
                </a:solidFill>
                <a:latin typeface="Tahoma" panose="020B0604030504040204" pitchFamily="34" charset="0"/>
                <a:ea typeface="ＭＳ Ｐゴシック" panose="020B0600070205080204" pitchFamily="50" charset="-128"/>
              </a:defRPr>
            </a:lvl4pPr>
            <a:lvl5pPr marL="2057400" indent="-228600" algn="ctr">
              <a:defRPr kumimoji="1" sz="2400">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9pPr>
          </a:lstStyle>
          <a:p>
            <a:pPr algn="l" fontAlgn="base">
              <a:spcBef>
                <a:spcPct val="40000"/>
              </a:spcBef>
              <a:spcAft>
                <a:spcPct val="0"/>
              </a:spcAft>
              <a:buClr>
                <a:srgbClr val="E09500"/>
              </a:buClr>
              <a:buFont typeface="Wingdings" panose="05000000000000000000" pitchFamily="2" charset="2"/>
              <a:buNone/>
              <a:defRPr/>
            </a:pPr>
            <a:endParaRPr lang="ja-JP" altLang="en-US" sz="1400" smtClean="0">
              <a:solidFill>
                <a:srgbClr val="333333"/>
              </a:solidFill>
              <a:latin typeface="Times New Roman" panose="02020603050405020304" pitchFamily="18" charset="0"/>
              <a:ea typeface="HGPｺﾞｼｯｸE" panose="020B0900000000000000" pitchFamily="50" charset="-128"/>
            </a:endParaRPr>
          </a:p>
        </p:txBody>
      </p:sp>
      <p:sp>
        <p:nvSpPr>
          <p:cNvPr id="1031" name="AutoShape 30"/>
          <p:cNvSpPr>
            <a:spLocks noChangeArrowheads="1"/>
          </p:cNvSpPr>
          <p:nvPr userDrawn="1"/>
        </p:nvSpPr>
        <p:spPr bwMode="auto">
          <a:xfrm>
            <a:off x="8480425" y="6511925"/>
            <a:ext cx="503238" cy="215900"/>
          </a:xfrm>
          <a:prstGeom prst="roundRect">
            <a:avLst>
              <a:gd name="adj" fmla="val 50000"/>
            </a:avLst>
          </a:prstGeom>
          <a:solidFill>
            <a:schemeClr val="folHlink"/>
          </a:solidFill>
          <a:ln w="6350" algn="ctr">
            <a:solidFill>
              <a:schemeClr val="folHlink"/>
            </a:solidFill>
            <a:round/>
            <a:headEnd/>
            <a:tailEnd/>
          </a:ln>
        </p:spPr>
        <p:txBody>
          <a:bodyPr wrap="none" anchor="ctr"/>
          <a:lstStyle>
            <a:lvl1pPr algn="ctr">
              <a:defRPr kumimoji="1" sz="2400">
                <a:solidFill>
                  <a:schemeClr val="tx1"/>
                </a:solidFill>
                <a:latin typeface="Tahoma" panose="020B0604030504040204" pitchFamily="34" charset="0"/>
                <a:ea typeface="ＭＳ Ｐゴシック" panose="020B0600070205080204" pitchFamily="50" charset="-128"/>
              </a:defRPr>
            </a:lvl1pPr>
            <a:lvl2pPr marL="742950" indent="-285750" algn="ctr">
              <a:defRPr kumimoji="1" sz="2400">
                <a:solidFill>
                  <a:schemeClr val="tx1"/>
                </a:solidFill>
                <a:latin typeface="Tahoma" panose="020B0604030504040204" pitchFamily="34" charset="0"/>
                <a:ea typeface="ＭＳ Ｐゴシック" panose="020B0600070205080204" pitchFamily="50" charset="-128"/>
              </a:defRPr>
            </a:lvl2pPr>
            <a:lvl3pPr marL="1143000" indent="-228600" algn="ctr">
              <a:defRPr kumimoji="1" sz="2400">
                <a:solidFill>
                  <a:schemeClr val="tx1"/>
                </a:solidFill>
                <a:latin typeface="Tahoma" panose="020B0604030504040204" pitchFamily="34" charset="0"/>
                <a:ea typeface="ＭＳ Ｐゴシック" panose="020B0600070205080204" pitchFamily="50" charset="-128"/>
              </a:defRPr>
            </a:lvl3pPr>
            <a:lvl4pPr marL="1600200" indent="-228600" algn="ctr">
              <a:defRPr kumimoji="1" sz="2400">
                <a:solidFill>
                  <a:schemeClr val="tx1"/>
                </a:solidFill>
                <a:latin typeface="Tahoma" panose="020B0604030504040204" pitchFamily="34" charset="0"/>
                <a:ea typeface="ＭＳ Ｐゴシック" panose="020B0600070205080204" pitchFamily="50" charset="-128"/>
              </a:defRPr>
            </a:lvl4pPr>
            <a:lvl5pPr marL="2057400" indent="-228600" algn="ctr">
              <a:defRPr kumimoji="1" sz="2400">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9pPr>
          </a:lstStyle>
          <a:p>
            <a:pPr algn="l" fontAlgn="base">
              <a:spcBef>
                <a:spcPct val="40000"/>
              </a:spcBef>
              <a:spcAft>
                <a:spcPct val="0"/>
              </a:spcAft>
              <a:buClr>
                <a:srgbClr val="E09500"/>
              </a:buClr>
              <a:buFont typeface="Wingdings" panose="05000000000000000000" pitchFamily="2" charset="2"/>
              <a:buNone/>
              <a:defRPr/>
            </a:pPr>
            <a:endParaRPr lang="ja-JP" altLang="en-US" smtClean="0">
              <a:solidFill>
                <a:srgbClr val="333333"/>
              </a:solidFill>
              <a:latin typeface="Arial" panose="020B0604020202020204" pitchFamily="34" charset="0"/>
              <a:ea typeface="HGPｺﾞｼｯｸE" panose="020B0900000000000000" pitchFamily="50" charset="-128"/>
            </a:endParaRPr>
          </a:p>
        </p:txBody>
      </p:sp>
      <p:sp>
        <p:nvSpPr>
          <p:cNvPr id="1032" name="Rectangle 10"/>
          <p:cNvSpPr>
            <a:spLocks noChangeArrowheads="1"/>
          </p:cNvSpPr>
          <p:nvPr userDrawn="1"/>
        </p:nvSpPr>
        <p:spPr bwMode="auto">
          <a:xfrm>
            <a:off x="8470900" y="6457950"/>
            <a:ext cx="539750" cy="334963"/>
          </a:xfrm>
          <a:prstGeom prst="rect">
            <a:avLst/>
          </a:prstGeom>
          <a:noFill/>
          <a:ln>
            <a:noFill/>
          </a:ln>
          <a:effectLst>
            <a:outerShdw dist="12700" dir="5400000" algn="ctr" rotWithShape="0">
              <a:srgbClr val="1968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kumimoji="1" sz="2400">
                <a:solidFill>
                  <a:schemeClr val="tx1"/>
                </a:solidFill>
                <a:latin typeface="Tahoma" panose="020B0604030504040204" pitchFamily="34" charset="0"/>
                <a:ea typeface="ＭＳ Ｐゴシック" panose="020B0600070205080204" pitchFamily="50" charset="-128"/>
              </a:defRPr>
            </a:lvl1pPr>
            <a:lvl2pPr marL="742950" indent="-285750" algn="ctr">
              <a:defRPr kumimoji="1" sz="2400">
                <a:solidFill>
                  <a:schemeClr val="tx1"/>
                </a:solidFill>
                <a:latin typeface="Tahoma" panose="020B0604030504040204" pitchFamily="34" charset="0"/>
                <a:ea typeface="ＭＳ Ｐゴシック" panose="020B0600070205080204" pitchFamily="50" charset="-128"/>
              </a:defRPr>
            </a:lvl2pPr>
            <a:lvl3pPr marL="1143000" indent="-228600" algn="ctr">
              <a:defRPr kumimoji="1" sz="2400">
                <a:solidFill>
                  <a:schemeClr val="tx1"/>
                </a:solidFill>
                <a:latin typeface="Tahoma" panose="020B0604030504040204" pitchFamily="34" charset="0"/>
                <a:ea typeface="ＭＳ Ｐゴシック" panose="020B0600070205080204" pitchFamily="50" charset="-128"/>
              </a:defRPr>
            </a:lvl3pPr>
            <a:lvl4pPr marL="1600200" indent="-228600" algn="ctr">
              <a:defRPr kumimoji="1" sz="2400">
                <a:solidFill>
                  <a:schemeClr val="tx1"/>
                </a:solidFill>
                <a:latin typeface="Tahoma" panose="020B0604030504040204" pitchFamily="34" charset="0"/>
                <a:ea typeface="ＭＳ Ｐゴシック" panose="020B0600070205080204" pitchFamily="50" charset="-128"/>
              </a:defRPr>
            </a:lvl4pPr>
            <a:lvl5pPr marL="2057400" indent="-228600" algn="ctr">
              <a:defRPr kumimoji="1" sz="2400">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9pPr>
          </a:lstStyle>
          <a:p>
            <a:pPr fontAlgn="base">
              <a:spcBef>
                <a:spcPct val="0"/>
              </a:spcBef>
              <a:spcAft>
                <a:spcPct val="0"/>
              </a:spcAft>
              <a:defRPr/>
            </a:pPr>
            <a:endParaRPr kumimoji="0" lang="de-DE" altLang="ja-JP" sz="1600" smtClean="0">
              <a:solidFill>
                <a:srgbClr val="FFFFFF"/>
              </a:solidFill>
              <a:latin typeface="Arial" panose="020B0604020202020204" pitchFamily="34" charset="0"/>
              <a:ea typeface="HGP創英角ｺﾞｼｯｸUB" panose="020B0900000000000000" pitchFamily="50" charset="-128"/>
            </a:endParaRPr>
          </a:p>
        </p:txBody>
      </p:sp>
    </p:spTree>
    <p:extLst>
      <p:ext uri="{BB962C8B-B14F-4D97-AF65-F5344CB8AC3E}">
        <p14:creationId xmlns:p14="http://schemas.microsoft.com/office/powerpoint/2010/main" val="93339370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slow" p14:dur="1500">
        <p:random/>
        <p:sndAc>
          <p:stSnd>
            <p:snd r:embed="rId13" name="type.wav"/>
          </p:stSnd>
        </p:sndAc>
      </p:transition>
    </mc:Choice>
    <mc:Fallback xmlns="">
      <p:transition spd="slow">
        <p:random/>
        <p:sndAc>
          <p:stSnd>
            <p:snd r:embed="rId14" name="type.wav"/>
          </p:stSnd>
        </p:sndAc>
      </p:transition>
    </mc:Fallback>
  </mc:AlternateContent>
  <p:timing>
    <p:tnLst>
      <p:par>
        <p:cTn id="1" dur="indefinite" restart="never" nodeType="tmRoot"/>
      </p:par>
    </p:tnLst>
  </p:timing>
  <p:hf hdr="0" ftr="0" dt="0"/>
  <p:txStyles>
    <p:titleStyle>
      <a:lvl1pPr algn="l" rtl="0" eaLnBrk="0" fontAlgn="base" hangingPunct="0">
        <a:lnSpc>
          <a:spcPct val="95000"/>
        </a:lnSpc>
        <a:spcBef>
          <a:spcPct val="0"/>
        </a:spcBef>
        <a:spcAft>
          <a:spcPct val="0"/>
        </a:spcAft>
        <a:defRPr kumimoji="1" sz="2800">
          <a:solidFill>
            <a:srgbClr val="0C3200"/>
          </a:solidFill>
          <a:latin typeface="+mj-lt"/>
          <a:ea typeface="HGPｺﾞｼｯｸE" pitchFamily="50" charset="-128"/>
          <a:cs typeface="+mj-cs"/>
        </a:defRPr>
      </a:lvl1pPr>
      <a:lvl2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2pPr>
      <a:lvl3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3pPr>
      <a:lvl4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4pPr>
      <a:lvl5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5pPr>
      <a:lvl6pPr marL="4572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6pPr>
      <a:lvl7pPr marL="9144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7pPr>
      <a:lvl8pPr marL="13716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8pPr>
      <a:lvl9pPr marL="18288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9pPr>
    </p:titleStyle>
    <p:bodyStyle>
      <a:lvl1pPr marL="190500" indent="-190500" algn="l" rtl="0" eaLnBrk="0" fontAlgn="base" hangingPunct="0">
        <a:spcBef>
          <a:spcPct val="40000"/>
        </a:spcBef>
        <a:spcAft>
          <a:spcPct val="0"/>
        </a:spcAft>
        <a:buClr>
          <a:schemeClr val="accent1"/>
        </a:buClr>
        <a:buFont typeface="Wingdings" panose="05000000000000000000" pitchFamily="2" charset="2"/>
        <a:buChar char="§"/>
        <a:defRPr kumimoji="1" sz="2000">
          <a:solidFill>
            <a:schemeClr val="tx1"/>
          </a:solidFill>
          <a:latin typeface="+mn-lt"/>
          <a:ea typeface="+mn-ea"/>
          <a:cs typeface="+mn-cs"/>
        </a:defRPr>
      </a:lvl1pPr>
      <a:lvl2pPr marL="381000" indent="-188913" algn="l" rtl="0" eaLnBrk="0" fontAlgn="base" hangingPunct="0">
        <a:spcBef>
          <a:spcPct val="40000"/>
        </a:spcBef>
        <a:spcAft>
          <a:spcPct val="0"/>
        </a:spcAft>
        <a:buClr>
          <a:schemeClr val="accent1"/>
        </a:buClr>
        <a:buChar char="-"/>
        <a:defRPr kumimoji="1">
          <a:solidFill>
            <a:schemeClr val="tx1"/>
          </a:solidFill>
          <a:latin typeface="+mn-lt"/>
          <a:ea typeface="+mn-ea"/>
        </a:defRPr>
      </a:lvl2pPr>
      <a:lvl3pPr marL="561975" indent="-179388" algn="l" rtl="0" eaLnBrk="0" fontAlgn="base" hangingPunct="0">
        <a:spcBef>
          <a:spcPct val="40000"/>
        </a:spcBef>
        <a:spcAft>
          <a:spcPct val="0"/>
        </a:spcAft>
        <a:buClr>
          <a:schemeClr val="accent1"/>
        </a:buClr>
        <a:buChar char="-"/>
        <a:defRPr kumimoji="1">
          <a:solidFill>
            <a:schemeClr val="tx1"/>
          </a:solidFill>
          <a:latin typeface="+mn-lt"/>
          <a:ea typeface="+mn-ea"/>
        </a:defRPr>
      </a:lvl3pPr>
      <a:lvl4pPr marL="768350" indent="-204788" algn="l" rtl="0" eaLnBrk="0" fontAlgn="base" hangingPunct="0">
        <a:spcBef>
          <a:spcPct val="40000"/>
        </a:spcBef>
        <a:spcAft>
          <a:spcPct val="0"/>
        </a:spcAft>
        <a:buClr>
          <a:schemeClr val="accent1"/>
        </a:buClr>
        <a:buChar char="-"/>
        <a:defRPr kumimoji="1">
          <a:solidFill>
            <a:schemeClr val="tx1"/>
          </a:solidFill>
          <a:latin typeface="+mn-lt"/>
          <a:ea typeface="+mn-ea"/>
        </a:defRPr>
      </a:lvl4pPr>
      <a:lvl5pPr marL="1050925" indent="-168275" algn="l" rtl="0" eaLnBrk="0" fontAlgn="base" hangingPunct="0">
        <a:spcBef>
          <a:spcPct val="40000"/>
        </a:spcBef>
        <a:spcAft>
          <a:spcPct val="0"/>
        </a:spcAft>
        <a:buClr>
          <a:schemeClr val="accent1"/>
        </a:buClr>
        <a:buFont typeface="Wingdings" panose="05000000000000000000" pitchFamily="2" charset="2"/>
        <a:defRPr kumimoji="1">
          <a:solidFill>
            <a:schemeClr val="tx1"/>
          </a:solidFill>
          <a:latin typeface="+mn-lt"/>
          <a:ea typeface="+mn-ea"/>
        </a:defRPr>
      </a:lvl5pPr>
      <a:lvl6pPr marL="15081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6pPr>
      <a:lvl7pPr marL="19653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7pPr>
      <a:lvl8pPr marL="24225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8pPr>
      <a:lvl9pPr marL="28797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audio" Target="../media/audio1.wav"/><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audio" Target="../media/audio1.wav"/><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角丸四角形 45"/>
          <p:cNvSpPr/>
          <p:nvPr/>
        </p:nvSpPr>
        <p:spPr>
          <a:xfrm>
            <a:off x="428625" y="1591733"/>
            <a:ext cx="8358188" cy="4868061"/>
          </a:xfrm>
          <a:prstGeom prst="roundRect">
            <a:avLst>
              <a:gd name="adj" fmla="val 7034"/>
            </a:avLst>
          </a:prstGeom>
          <a:solidFill>
            <a:srgbClr val="E7FF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dirty="0">
              <a:solidFill>
                <a:prstClr val="white"/>
              </a:solidFill>
            </a:endParaRPr>
          </a:p>
        </p:txBody>
      </p:sp>
      <p:sp>
        <p:nvSpPr>
          <p:cNvPr id="13" name="サブタイトル 8"/>
          <p:cNvSpPr txBox="1">
            <a:spLocks/>
          </p:cNvSpPr>
          <p:nvPr/>
        </p:nvSpPr>
        <p:spPr>
          <a:xfrm>
            <a:off x="574365" y="1700583"/>
            <a:ext cx="7999085" cy="55402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00000"/>
              </a:lnSpc>
              <a:spcBef>
                <a:spcPts val="0"/>
              </a:spcBef>
              <a:defRPr/>
            </a:pPr>
            <a:r>
              <a:rPr lang="ja-JP" altLang="en-US" sz="1600" b="1" spc="100" dirty="0" smtClean="0">
                <a:solidFill>
                  <a:sysClr val="windowText" lastClr="000000"/>
                </a:solidFill>
                <a:latin typeface="メイリオ" panose="020B0604030504040204" pitchFamily="50" charset="-128"/>
                <a:ea typeface="メイリオ" panose="020B0604030504040204" pitchFamily="50" charset="-128"/>
                <a:cs typeface="Meiryo UI" panose="020B0604030504040204" pitchFamily="50" charset="-128"/>
              </a:rPr>
              <a:t>　</a:t>
            </a:r>
            <a:r>
              <a:rPr lang="ja-JP" altLang="en-US" sz="1600" b="1" spc="100" dirty="0">
                <a:latin typeface="メイリオ" panose="020B0604030504040204" pitchFamily="50" charset="-128"/>
                <a:ea typeface="メイリオ" panose="020B0604030504040204" pitchFamily="50" charset="-128"/>
                <a:cs typeface="Meiryo UI" panose="020B0604030504040204" pitchFamily="50" charset="-128"/>
              </a:rPr>
              <a:t>令和元年</a:t>
            </a:r>
            <a:r>
              <a:rPr lang="en-US" altLang="ja-JP" sz="1600" b="1" spc="100" dirty="0">
                <a:latin typeface="メイリオ" panose="020B0604030504040204" pitchFamily="50" charset="-128"/>
                <a:ea typeface="メイリオ" panose="020B0604030504040204" pitchFamily="50" charset="-128"/>
                <a:cs typeface="Meiryo UI" panose="020B0604030504040204" pitchFamily="50" charset="-128"/>
              </a:rPr>
              <a:t>10</a:t>
            </a:r>
            <a:r>
              <a:rPr lang="ja-JP" altLang="en-US" sz="1600" b="1" spc="100" dirty="0">
                <a:latin typeface="メイリオ" panose="020B0604030504040204" pitchFamily="50" charset="-128"/>
                <a:ea typeface="メイリオ" panose="020B0604030504040204" pitchFamily="50" charset="-128"/>
                <a:cs typeface="Meiryo UI" panose="020B0604030504040204" pitchFamily="50" charset="-128"/>
              </a:rPr>
              <a:t>月１日</a:t>
            </a:r>
            <a:r>
              <a:rPr lang="ja-JP" altLang="en-US" sz="1600" b="1" spc="100" dirty="0">
                <a:solidFill>
                  <a:sysClr val="windowText" lastClr="000000"/>
                </a:solidFill>
                <a:latin typeface="メイリオ" panose="020B0604030504040204" pitchFamily="50" charset="-128"/>
                <a:ea typeface="メイリオ" panose="020B0604030504040204" pitchFamily="50" charset="-128"/>
                <a:cs typeface="Meiryo UI" panose="020B0604030504040204" pitchFamily="50" charset="-128"/>
              </a:rPr>
              <a:t>から消費税等の税率が</a:t>
            </a:r>
            <a:r>
              <a:rPr lang="en-US" altLang="ja-JP" sz="1600" b="1" spc="100" dirty="0">
                <a:solidFill>
                  <a:sysClr val="windowText" lastClr="000000"/>
                </a:solidFill>
                <a:latin typeface="メイリオ" panose="020B0604030504040204" pitchFamily="50" charset="-128"/>
                <a:ea typeface="メイリオ" panose="020B0604030504040204" pitchFamily="50" charset="-128"/>
                <a:cs typeface="Meiryo UI" panose="020B0604030504040204" pitchFamily="50" charset="-128"/>
              </a:rPr>
              <a:t>10</a:t>
            </a:r>
            <a:r>
              <a:rPr lang="ja-JP" altLang="en-US" sz="1600" b="1" spc="100" dirty="0">
                <a:solidFill>
                  <a:sysClr val="windowText" lastClr="000000"/>
                </a:solidFill>
                <a:latin typeface="メイリオ" panose="020B0604030504040204" pitchFamily="50" charset="-128"/>
                <a:ea typeface="メイリオ" panose="020B0604030504040204" pitchFamily="50" charset="-128"/>
                <a:cs typeface="Meiryo UI" panose="020B0604030504040204" pitchFamily="50" charset="-128"/>
              </a:rPr>
              <a:t>％（標準税率）に引き上げられると同時に</a:t>
            </a:r>
            <a:r>
              <a:rPr lang="ja-JP" altLang="en-US" sz="1600" b="1" spc="100" dirty="0" smtClean="0">
                <a:solidFill>
                  <a:sysClr val="windowText" lastClr="000000"/>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1600" b="1" spc="100" dirty="0" smtClean="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1600" b="1" spc="100"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軽減税率制度</a:t>
            </a:r>
            <a:r>
              <a:rPr lang="ja-JP" altLang="en-US" sz="1600" b="1" spc="100" dirty="0" smtClean="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1600" b="1" spc="100" dirty="0" smtClean="0">
                <a:solidFill>
                  <a:sysClr val="windowText" lastClr="000000"/>
                </a:solidFill>
                <a:latin typeface="メイリオ" panose="020B0604030504040204" pitchFamily="50" charset="-128"/>
                <a:ea typeface="メイリオ" panose="020B0604030504040204" pitchFamily="50" charset="-128"/>
                <a:cs typeface="Meiryo UI" panose="020B0604030504040204" pitchFamily="50" charset="-128"/>
              </a:rPr>
              <a:t>が</a:t>
            </a:r>
            <a:r>
              <a:rPr lang="ja-JP" altLang="en-US" sz="1600" b="1" spc="100" dirty="0">
                <a:solidFill>
                  <a:sysClr val="windowText" lastClr="000000"/>
                </a:solidFill>
                <a:latin typeface="メイリオ" panose="020B0604030504040204" pitchFamily="50" charset="-128"/>
                <a:ea typeface="メイリオ" panose="020B0604030504040204" pitchFamily="50" charset="-128"/>
                <a:cs typeface="Meiryo UI" panose="020B0604030504040204" pitchFamily="50" charset="-128"/>
              </a:rPr>
              <a:t>導入されました</a:t>
            </a:r>
            <a:r>
              <a:rPr lang="ja-JP" altLang="en-US" sz="1600" b="1" spc="100" dirty="0" smtClean="0">
                <a:solidFill>
                  <a:sysClr val="windowText" lastClr="000000"/>
                </a:solidFill>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spc="100" dirty="0" smtClean="0">
              <a:solidFill>
                <a:sysClr val="windowText" lastClr="000000"/>
              </a:solidFill>
              <a:latin typeface="メイリオ" panose="020B0604030504040204" pitchFamily="50" charset="-128"/>
              <a:ea typeface="メイリオ" panose="020B0604030504040204" pitchFamily="50" charset="-128"/>
              <a:cs typeface="Meiryo UI" panose="020B0604030504040204" pitchFamily="50" charset="-128"/>
            </a:endParaRPr>
          </a:p>
        </p:txBody>
      </p:sp>
      <p:grpSp>
        <p:nvGrpSpPr>
          <p:cNvPr id="4" name="グループ化 3"/>
          <p:cNvGrpSpPr/>
          <p:nvPr/>
        </p:nvGrpSpPr>
        <p:grpSpPr>
          <a:xfrm>
            <a:off x="472785" y="2340122"/>
            <a:ext cx="8263179" cy="3045697"/>
            <a:chOff x="472785" y="3254522"/>
            <a:chExt cx="8263179" cy="3045697"/>
          </a:xfrm>
        </p:grpSpPr>
        <p:sp>
          <p:nvSpPr>
            <p:cNvPr id="41" name="正方形/長方形 40"/>
            <p:cNvSpPr/>
            <p:nvPr/>
          </p:nvSpPr>
          <p:spPr>
            <a:xfrm>
              <a:off x="472868" y="3560361"/>
              <a:ext cx="5369903" cy="2739858"/>
            </a:xfrm>
            <a:prstGeom prst="rect">
              <a:avLst/>
            </a:prstGeom>
            <a:solidFill>
              <a:schemeClr val="accent5">
                <a:lumMod val="20000"/>
                <a:lumOff val="80000"/>
              </a:schemeClr>
            </a:solidFill>
            <a:ln w="12700" cap="flat" cmpd="sng" algn="ctr">
              <a:solidFill>
                <a:schemeClr val="tx1"/>
              </a:solidFill>
              <a:prstDash val="solid"/>
              <a:miter lim="800000"/>
            </a:ln>
            <a:effectLst/>
          </p:spPr>
          <p:txBody>
            <a:bodyPr rtlCol="0" anchor="ctr"/>
            <a:lstStyle/>
            <a:p>
              <a:pPr algn="ctr">
                <a:defRPr/>
              </a:pPr>
              <a:endParaRPr kumimoji="0" lang="ja-JP" altLang="en-US" sz="1400" b="1" kern="0" dirty="0" smtClean="0">
                <a:solidFill>
                  <a:prstClr val="black"/>
                </a:solidFill>
                <a:latin typeface="Calibri" panose="020F0502020204030204"/>
              </a:endParaRPr>
            </a:p>
          </p:txBody>
        </p:sp>
        <p:sp>
          <p:nvSpPr>
            <p:cNvPr id="2" name="正方形/長方形 1"/>
            <p:cNvSpPr/>
            <p:nvPr/>
          </p:nvSpPr>
          <p:spPr bwMode="auto">
            <a:xfrm>
              <a:off x="5840364" y="3558992"/>
              <a:ext cx="2895600" cy="2740209"/>
            </a:xfrm>
            <a:prstGeom prst="rect">
              <a:avLst/>
            </a:prstGeom>
            <a:solidFill>
              <a:srgbClr val="FFFF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fontAlgn="base">
                <a:spcBef>
                  <a:spcPct val="40000"/>
                </a:spcBef>
                <a:spcAft>
                  <a:spcPct val="0"/>
                </a:spcAft>
                <a:buClr>
                  <a:srgbClr val="E09500"/>
                </a:buClr>
                <a:buFont typeface="Wingdings" pitchFamily="2" charset="2"/>
                <a:buNone/>
              </a:pPr>
              <a:endParaRPr lang="ja-JP" altLang="en-US" sz="2400" smtClean="0">
                <a:solidFill>
                  <a:srgbClr val="333333"/>
                </a:solidFill>
                <a:ea typeface="HGPｺﾞｼｯｸE" pitchFamily="50" charset="-128"/>
              </a:endParaRPr>
            </a:p>
          </p:txBody>
        </p:sp>
        <p:sp>
          <p:nvSpPr>
            <p:cNvPr id="12" name="正方形/長方形 11"/>
            <p:cNvSpPr/>
            <p:nvPr/>
          </p:nvSpPr>
          <p:spPr>
            <a:xfrm>
              <a:off x="607009" y="5383713"/>
              <a:ext cx="1218919" cy="404752"/>
            </a:xfrm>
            <a:prstGeom prst="rect">
              <a:avLst/>
            </a:prstGeom>
            <a:solidFill>
              <a:srgbClr val="A9DA74"/>
            </a:solidFill>
            <a:ln w="6350" cap="flat" cmpd="sng" algn="ctr">
              <a:solidFill>
                <a:sysClr val="windowText" lastClr="000000"/>
              </a:solidFill>
              <a:prstDash val="solid"/>
              <a:miter lim="800000"/>
            </a:ln>
            <a:effectLst/>
          </p:spPr>
          <p:txBody>
            <a:bodyPr rtlCol="0" anchor="ctr"/>
            <a:lstStyle/>
            <a:p>
              <a:pPr algn="ctr">
                <a:defRPr/>
              </a:pPr>
              <a:r>
                <a:rPr kumimoji="0" lang="ja-JP" altLang="en-US" sz="1200" kern="0" dirty="0" smtClean="0">
                  <a:solidFill>
                    <a:prstClr val="black"/>
                  </a:solidFill>
                  <a:latin typeface="Calibri" panose="020F0502020204030204"/>
                </a:rPr>
                <a:t>消費税</a:t>
              </a:r>
              <a:endParaRPr kumimoji="0" lang="en-US" altLang="ja-JP" sz="1200" kern="0" dirty="0" smtClean="0">
                <a:solidFill>
                  <a:prstClr val="black"/>
                </a:solidFill>
                <a:latin typeface="Calibri" panose="020F0502020204030204"/>
              </a:endParaRPr>
            </a:p>
            <a:p>
              <a:pPr algn="ctr">
                <a:defRPr/>
              </a:pPr>
              <a:r>
                <a:rPr kumimoji="0" lang="ja-JP" altLang="en-US" sz="1200" kern="0" dirty="0" smtClean="0">
                  <a:solidFill>
                    <a:prstClr val="black"/>
                  </a:solidFill>
                  <a:latin typeface="Calibri" panose="020F0502020204030204"/>
                </a:rPr>
                <a:t>３％</a:t>
              </a:r>
              <a:endParaRPr kumimoji="0" lang="en-US" altLang="ja-JP" sz="1200" kern="0" dirty="0" smtClean="0">
                <a:solidFill>
                  <a:prstClr val="black"/>
                </a:solidFill>
                <a:latin typeface="Calibri" panose="020F0502020204030204"/>
              </a:endParaRPr>
            </a:p>
          </p:txBody>
        </p:sp>
        <p:sp>
          <p:nvSpPr>
            <p:cNvPr id="14" name="右矢印 13"/>
            <p:cNvSpPr/>
            <p:nvPr/>
          </p:nvSpPr>
          <p:spPr>
            <a:xfrm>
              <a:off x="1967386" y="5796015"/>
              <a:ext cx="282397" cy="322299"/>
            </a:xfrm>
            <a:prstGeom prst="rightArrow">
              <a:avLst/>
            </a:prstGeom>
            <a:solidFill>
              <a:srgbClr val="4472C4">
                <a:lumMod val="40000"/>
                <a:lumOff val="60000"/>
              </a:srgbClr>
            </a:solidFill>
            <a:ln w="6350" cap="flat" cmpd="sng" algn="ctr">
              <a:solidFill>
                <a:sysClr val="windowText" lastClr="000000"/>
              </a:solidFill>
              <a:prstDash val="solid"/>
              <a:miter lim="800000"/>
            </a:ln>
            <a:effectLst/>
          </p:spPr>
          <p:txBody>
            <a:bodyPr rtlCol="0" anchor="ctr"/>
            <a:lstStyle/>
            <a:p>
              <a:pPr algn="ctr">
                <a:defRPr/>
              </a:pPr>
              <a:endParaRPr kumimoji="0" lang="ja-JP" altLang="en-US" kern="0" dirty="0" smtClean="0">
                <a:solidFill>
                  <a:prstClr val="black"/>
                </a:solidFill>
                <a:latin typeface="Calibri" panose="020F0502020204030204"/>
              </a:endParaRPr>
            </a:p>
          </p:txBody>
        </p:sp>
        <p:sp>
          <p:nvSpPr>
            <p:cNvPr id="15" name="角丸四角形 14"/>
            <p:cNvSpPr/>
            <p:nvPr/>
          </p:nvSpPr>
          <p:spPr>
            <a:xfrm>
              <a:off x="589077" y="5779295"/>
              <a:ext cx="1234804" cy="378546"/>
            </a:xfrm>
            <a:prstGeom prst="roundRect">
              <a:avLst/>
            </a:prstGeom>
            <a:solidFill>
              <a:srgbClr val="FFFF00"/>
            </a:solidFill>
            <a:ln w="6350" cap="flat" cmpd="sng" algn="ctr">
              <a:solidFill>
                <a:sysClr val="windowText" lastClr="000000"/>
              </a:solidFill>
              <a:prstDash val="solid"/>
              <a:miter lim="800000"/>
            </a:ln>
            <a:effectLst/>
          </p:spPr>
          <p:txBody>
            <a:bodyPr lIns="36000" rIns="36000" rtlCol="0" anchor="ctr"/>
            <a:lstStyle/>
            <a:p>
              <a:pPr algn="ctr">
                <a:defRPr/>
              </a:pPr>
              <a:r>
                <a:rPr kumimoji="0" lang="ja-JP" altLang="en-US" sz="1200" kern="0" dirty="0" smtClean="0">
                  <a:solidFill>
                    <a:prstClr val="black"/>
                  </a:solidFill>
                  <a:latin typeface="Calibri" panose="020F0502020204030204"/>
                </a:rPr>
                <a:t>平成元年４月１日</a:t>
              </a:r>
            </a:p>
          </p:txBody>
        </p:sp>
        <p:sp>
          <p:nvSpPr>
            <p:cNvPr id="16" name="正方形/長方形 15"/>
            <p:cNvSpPr/>
            <p:nvPr/>
          </p:nvSpPr>
          <p:spPr>
            <a:xfrm>
              <a:off x="2322060" y="5250421"/>
              <a:ext cx="1209332" cy="516198"/>
            </a:xfrm>
            <a:prstGeom prst="rect">
              <a:avLst/>
            </a:prstGeom>
            <a:solidFill>
              <a:srgbClr val="A9DA74"/>
            </a:solidFill>
            <a:ln w="6350" cap="flat" cmpd="sng" algn="ctr">
              <a:solidFill>
                <a:sysClr val="windowText" lastClr="000000"/>
              </a:solidFill>
              <a:prstDash val="solid"/>
              <a:miter lim="800000"/>
            </a:ln>
            <a:effectLst/>
          </p:spPr>
          <p:txBody>
            <a:bodyPr rtlCol="0" anchor="ctr"/>
            <a:lstStyle/>
            <a:p>
              <a:pPr algn="ctr">
                <a:defRPr/>
              </a:pPr>
              <a:r>
                <a:rPr kumimoji="0" lang="ja-JP" altLang="en-US" sz="1200" kern="0" dirty="0" smtClean="0">
                  <a:solidFill>
                    <a:prstClr val="black"/>
                  </a:solidFill>
                  <a:latin typeface="Calibri" panose="020F0502020204030204"/>
                </a:rPr>
                <a:t>消費税</a:t>
              </a:r>
              <a:endParaRPr kumimoji="0" lang="en-US" altLang="ja-JP" sz="1200" kern="0" dirty="0" smtClean="0">
                <a:solidFill>
                  <a:prstClr val="black"/>
                </a:solidFill>
                <a:latin typeface="Calibri" panose="020F0502020204030204"/>
              </a:endParaRPr>
            </a:p>
            <a:p>
              <a:pPr algn="ctr">
                <a:defRPr/>
              </a:pPr>
              <a:r>
                <a:rPr kumimoji="0" lang="ja-JP" altLang="en-US" sz="1200" kern="0" dirty="0" smtClean="0">
                  <a:solidFill>
                    <a:prstClr val="black"/>
                  </a:solidFill>
                  <a:latin typeface="Calibri" panose="020F0502020204030204"/>
                </a:rPr>
                <a:t>４</a:t>
              </a:r>
              <a:r>
                <a:rPr kumimoji="0" lang="ja-JP" altLang="en-US" sz="1200" kern="0" dirty="0">
                  <a:solidFill>
                    <a:prstClr val="black"/>
                  </a:solidFill>
                  <a:latin typeface="Calibri" panose="020F0502020204030204"/>
                </a:rPr>
                <a:t>％</a:t>
              </a:r>
              <a:endParaRPr kumimoji="0" lang="ja-JP" altLang="en-US" sz="1200" kern="0" dirty="0" smtClean="0">
                <a:solidFill>
                  <a:prstClr val="black"/>
                </a:solidFill>
                <a:latin typeface="Calibri" panose="020F0502020204030204"/>
              </a:endParaRPr>
            </a:p>
          </p:txBody>
        </p:sp>
        <p:sp>
          <p:nvSpPr>
            <p:cNvPr id="18" name="角丸四角形 17"/>
            <p:cNvSpPr/>
            <p:nvPr/>
          </p:nvSpPr>
          <p:spPr>
            <a:xfrm>
              <a:off x="2313528" y="5771675"/>
              <a:ext cx="1198558" cy="378546"/>
            </a:xfrm>
            <a:prstGeom prst="roundRect">
              <a:avLst/>
            </a:prstGeom>
            <a:solidFill>
              <a:srgbClr val="FFFF00"/>
            </a:solidFill>
            <a:ln w="6350" cap="flat" cmpd="sng" algn="ctr">
              <a:solidFill>
                <a:sysClr val="windowText" lastClr="000000"/>
              </a:solidFill>
              <a:prstDash val="solid"/>
              <a:miter lim="800000"/>
            </a:ln>
            <a:effectLst/>
          </p:spPr>
          <p:txBody>
            <a:bodyPr lIns="36000" rIns="36000" rtlCol="0" anchor="ctr"/>
            <a:lstStyle/>
            <a:p>
              <a:pPr algn="ctr">
                <a:defRPr/>
              </a:pPr>
              <a:r>
                <a:rPr kumimoji="0" lang="ja-JP" altLang="en-US" sz="1200" kern="0" dirty="0" smtClean="0">
                  <a:solidFill>
                    <a:prstClr val="black"/>
                  </a:solidFill>
                  <a:latin typeface="Calibri" panose="020F0502020204030204"/>
                </a:rPr>
                <a:t>平成９年４月１日</a:t>
              </a:r>
            </a:p>
          </p:txBody>
        </p:sp>
        <p:sp>
          <p:nvSpPr>
            <p:cNvPr id="20" name="正方形/長方形 19"/>
            <p:cNvSpPr/>
            <p:nvPr/>
          </p:nvSpPr>
          <p:spPr>
            <a:xfrm>
              <a:off x="472785" y="3255090"/>
              <a:ext cx="5366893" cy="294721"/>
            </a:xfrm>
            <a:prstGeom prst="rect">
              <a:avLst/>
            </a:prstGeom>
            <a:solidFill>
              <a:srgbClr val="44546A">
                <a:lumMod val="40000"/>
                <a:lumOff val="60000"/>
              </a:srgbClr>
            </a:solidFill>
            <a:ln w="6350" cap="flat" cmpd="sng" algn="ctr">
              <a:solidFill>
                <a:sysClr val="windowText" lastClr="000000"/>
              </a:solidFill>
              <a:prstDash val="solid"/>
              <a:miter lim="800000"/>
            </a:ln>
            <a:effectLst/>
          </p:spPr>
          <p:txBody>
            <a:bodyPr rtlCol="0" anchor="ctr"/>
            <a:lstStyle/>
            <a:p>
              <a:pPr algn="ctr">
                <a:defRPr/>
              </a:pPr>
              <a:r>
                <a:rPr kumimoji="0" lang="ja-JP" altLang="en-US" sz="1400" b="1" kern="0" dirty="0" smtClean="0">
                  <a:solidFill>
                    <a:prstClr val="black"/>
                  </a:solidFill>
                  <a:latin typeface="ＭＳ Ｐゴシック" panose="020B0600070205080204" pitchFamily="50" charset="-128"/>
                </a:rPr>
                <a:t>税　　率</a:t>
              </a:r>
              <a:endParaRPr kumimoji="0" lang="ja-JP" altLang="en-US" sz="1400" b="1" kern="0" dirty="0" smtClean="0">
                <a:solidFill>
                  <a:prstClr val="black"/>
                </a:solidFill>
                <a:latin typeface="Calibri" panose="020F0502020204030204"/>
              </a:endParaRPr>
            </a:p>
          </p:txBody>
        </p:sp>
        <p:sp>
          <p:nvSpPr>
            <p:cNvPr id="21" name="角丸四角形 20"/>
            <p:cNvSpPr/>
            <p:nvPr/>
          </p:nvSpPr>
          <p:spPr>
            <a:xfrm>
              <a:off x="4014756" y="5771675"/>
              <a:ext cx="1234440" cy="378546"/>
            </a:xfrm>
            <a:prstGeom prst="roundRect">
              <a:avLst/>
            </a:prstGeom>
            <a:solidFill>
              <a:srgbClr val="FFFF00"/>
            </a:solidFill>
            <a:ln w="6350" cap="flat" cmpd="sng" algn="ctr">
              <a:solidFill>
                <a:sysClr val="windowText" lastClr="000000"/>
              </a:solidFill>
              <a:prstDash val="solid"/>
              <a:miter lim="800000"/>
            </a:ln>
            <a:effectLst/>
          </p:spPr>
          <p:txBody>
            <a:bodyPr lIns="36000" rIns="36000" rtlCol="0" anchor="ctr"/>
            <a:lstStyle/>
            <a:p>
              <a:pPr algn="ctr">
                <a:defRPr/>
              </a:pPr>
              <a:r>
                <a:rPr kumimoji="0" lang="ja-JP" altLang="en-US" sz="1200" kern="0" dirty="0" smtClean="0">
                  <a:solidFill>
                    <a:prstClr val="black"/>
                  </a:solidFill>
                  <a:latin typeface="+mn-ea"/>
                </a:rPr>
                <a:t>平成</a:t>
              </a:r>
              <a:r>
                <a:rPr kumimoji="0" lang="en-US" altLang="ja-JP" sz="1200" kern="0" dirty="0" smtClean="0">
                  <a:solidFill>
                    <a:prstClr val="black"/>
                  </a:solidFill>
                  <a:latin typeface="+mn-ea"/>
                </a:rPr>
                <a:t>26</a:t>
              </a:r>
              <a:r>
                <a:rPr kumimoji="0" lang="ja-JP" altLang="en-US" sz="1200" kern="0" dirty="0" smtClean="0">
                  <a:solidFill>
                    <a:prstClr val="black"/>
                  </a:solidFill>
                  <a:latin typeface="+mn-ea"/>
                </a:rPr>
                <a:t>年４月１日</a:t>
              </a:r>
            </a:p>
          </p:txBody>
        </p:sp>
        <p:sp>
          <p:nvSpPr>
            <p:cNvPr id="22" name="右矢印 21"/>
            <p:cNvSpPr/>
            <p:nvPr/>
          </p:nvSpPr>
          <p:spPr>
            <a:xfrm>
              <a:off x="3656378" y="5806321"/>
              <a:ext cx="282397" cy="304373"/>
            </a:xfrm>
            <a:prstGeom prst="rightArrow">
              <a:avLst/>
            </a:prstGeom>
            <a:solidFill>
              <a:srgbClr val="4472C4">
                <a:lumMod val="40000"/>
                <a:lumOff val="60000"/>
              </a:srgbClr>
            </a:solidFill>
            <a:ln w="6350" cap="flat" cmpd="sng" algn="ctr">
              <a:solidFill>
                <a:sysClr val="windowText" lastClr="000000"/>
              </a:solidFill>
              <a:prstDash val="solid"/>
              <a:miter lim="800000"/>
            </a:ln>
            <a:effectLst/>
          </p:spPr>
          <p:txBody>
            <a:bodyPr rtlCol="0" anchor="ctr"/>
            <a:lstStyle/>
            <a:p>
              <a:pPr algn="ctr">
                <a:defRPr/>
              </a:pPr>
              <a:endParaRPr kumimoji="0" lang="ja-JP" altLang="en-US" kern="0" dirty="0" smtClean="0">
                <a:solidFill>
                  <a:prstClr val="black"/>
                </a:solidFill>
                <a:latin typeface="Calibri" panose="020F0502020204030204"/>
              </a:endParaRPr>
            </a:p>
          </p:txBody>
        </p:sp>
        <p:sp>
          <p:nvSpPr>
            <p:cNvPr id="23" name="角丸四角形 22"/>
            <p:cNvSpPr/>
            <p:nvPr/>
          </p:nvSpPr>
          <p:spPr>
            <a:xfrm>
              <a:off x="6003744" y="5771676"/>
              <a:ext cx="2569706" cy="386166"/>
            </a:xfrm>
            <a:prstGeom prst="roundRect">
              <a:avLst/>
            </a:prstGeom>
            <a:solidFill>
              <a:srgbClr val="FFFF00"/>
            </a:solidFill>
            <a:ln w="6350" cap="flat" cmpd="sng" algn="ctr">
              <a:solidFill>
                <a:sysClr val="windowText" lastClr="000000"/>
              </a:solidFill>
              <a:prstDash val="solid"/>
              <a:miter lim="800000"/>
            </a:ln>
            <a:effectLst/>
          </p:spPr>
          <p:txBody>
            <a:bodyPr rtlCol="0" anchor="ctr"/>
            <a:lstStyle/>
            <a:p>
              <a:pPr algn="ctr">
                <a:defRPr/>
              </a:pPr>
              <a:r>
                <a:rPr kumimoji="0" lang="ja-JP" altLang="en-US" sz="1600" b="1" u="sng" kern="0" dirty="0" smtClean="0">
                  <a:solidFill>
                    <a:srgbClr val="FF0000"/>
                  </a:solidFill>
                  <a:latin typeface="Calibri" panose="020F0502020204030204"/>
                </a:rPr>
                <a:t>令和元年１０月１日</a:t>
              </a:r>
            </a:p>
          </p:txBody>
        </p:sp>
        <p:sp>
          <p:nvSpPr>
            <p:cNvPr id="24" name="右矢印 23"/>
            <p:cNvSpPr/>
            <p:nvPr/>
          </p:nvSpPr>
          <p:spPr>
            <a:xfrm>
              <a:off x="5276971" y="4359554"/>
              <a:ext cx="521556" cy="1428910"/>
            </a:xfrm>
            <a:prstGeom prst="rightArrow">
              <a:avLst/>
            </a:prstGeom>
            <a:solidFill>
              <a:srgbClr val="FF0000"/>
            </a:solidFill>
            <a:ln w="6350" cap="flat" cmpd="sng" algn="ctr">
              <a:solidFill>
                <a:sysClr val="windowText" lastClr="000000"/>
              </a:solidFill>
              <a:prstDash val="solid"/>
              <a:miter lim="800000"/>
            </a:ln>
            <a:effectLst/>
          </p:spPr>
          <p:txBody>
            <a:bodyPr rtlCol="0" anchor="ctr"/>
            <a:lstStyle/>
            <a:p>
              <a:pPr algn="ctr">
                <a:defRPr/>
              </a:pPr>
              <a:endParaRPr kumimoji="0" lang="ja-JP" altLang="en-US" kern="0" dirty="0" smtClean="0">
                <a:solidFill>
                  <a:prstClr val="black"/>
                </a:solidFill>
                <a:latin typeface="Calibri" panose="020F0502020204030204"/>
              </a:endParaRPr>
            </a:p>
          </p:txBody>
        </p:sp>
        <p:sp>
          <p:nvSpPr>
            <p:cNvPr id="26" name="正方形/長方形 25"/>
            <p:cNvSpPr/>
            <p:nvPr/>
          </p:nvSpPr>
          <p:spPr>
            <a:xfrm>
              <a:off x="7315005" y="3254522"/>
              <a:ext cx="1420959" cy="296686"/>
            </a:xfrm>
            <a:prstGeom prst="rect">
              <a:avLst/>
            </a:prstGeom>
            <a:solidFill>
              <a:srgbClr val="FFC000"/>
            </a:solidFill>
            <a:ln w="6350" cap="flat" cmpd="sng" algn="ctr">
              <a:solidFill>
                <a:sysClr val="windowText" lastClr="000000"/>
              </a:solidFill>
              <a:prstDash val="solid"/>
              <a:miter lim="800000"/>
            </a:ln>
            <a:effectLst/>
          </p:spPr>
          <p:txBody>
            <a:bodyPr rtlCol="0" anchor="ctr"/>
            <a:lstStyle/>
            <a:p>
              <a:pPr algn="ctr">
                <a:defRPr/>
              </a:pPr>
              <a:r>
                <a:rPr kumimoji="0" lang="ja-JP" altLang="en-US" sz="1400" b="1" kern="0" dirty="0" smtClean="0">
                  <a:solidFill>
                    <a:prstClr val="black"/>
                  </a:solidFill>
                  <a:latin typeface="ＭＳ Ｐゴシック" panose="020B0600070205080204" pitchFamily="50" charset="-128"/>
                </a:rPr>
                <a:t>軽減税率</a:t>
              </a:r>
              <a:endParaRPr kumimoji="0" lang="ja-JP" altLang="en-US" sz="1400" b="1" kern="0" dirty="0" smtClean="0">
                <a:solidFill>
                  <a:prstClr val="black"/>
                </a:solidFill>
                <a:latin typeface="Calibri" panose="020F0502020204030204"/>
              </a:endParaRPr>
            </a:p>
          </p:txBody>
        </p:sp>
        <p:sp>
          <p:nvSpPr>
            <p:cNvPr id="3" name="テキスト ボックス 2"/>
            <p:cNvSpPr txBox="1"/>
            <p:nvPr/>
          </p:nvSpPr>
          <p:spPr>
            <a:xfrm>
              <a:off x="624062" y="4927643"/>
              <a:ext cx="1189591" cy="461665"/>
            </a:xfrm>
            <a:prstGeom prst="rect">
              <a:avLst/>
            </a:prstGeom>
            <a:noFill/>
          </p:spPr>
          <p:txBody>
            <a:bodyPr wrap="square" rtlCol="0">
              <a:spAutoFit/>
            </a:bodyPr>
            <a:lstStyle/>
            <a:p>
              <a:pPr algn="ctr"/>
              <a:r>
                <a:rPr lang="ja-JP" altLang="en-US" sz="2400" dirty="0" smtClean="0">
                  <a:solidFill>
                    <a:srgbClr val="000000"/>
                  </a:solidFill>
                </a:rPr>
                <a:t>３％</a:t>
              </a:r>
              <a:endParaRPr lang="ja-JP" altLang="en-US" sz="2400" dirty="0">
                <a:solidFill>
                  <a:srgbClr val="000000"/>
                </a:solidFill>
              </a:endParaRPr>
            </a:p>
          </p:txBody>
        </p:sp>
        <p:sp>
          <p:nvSpPr>
            <p:cNvPr id="28" name="テキスト ボックス 27"/>
            <p:cNvSpPr txBox="1"/>
            <p:nvPr/>
          </p:nvSpPr>
          <p:spPr>
            <a:xfrm>
              <a:off x="2340945" y="4493826"/>
              <a:ext cx="1189591" cy="461665"/>
            </a:xfrm>
            <a:prstGeom prst="rect">
              <a:avLst/>
            </a:prstGeom>
            <a:noFill/>
          </p:spPr>
          <p:txBody>
            <a:bodyPr wrap="square" rtlCol="0">
              <a:spAutoFit/>
            </a:bodyPr>
            <a:lstStyle/>
            <a:p>
              <a:pPr algn="ctr"/>
              <a:r>
                <a:rPr lang="ja-JP" altLang="en-US" sz="2400" dirty="0">
                  <a:solidFill>
                    <a:srgbClr val="000000"/>
                  </a:solidFill>
                </a:rPr>
                <a:t>５</a:t>
              </a:r>
              <a:r>
                <a:rPr lang="ja-JP" altLang="en-US" sz="2400" dirty="0" smtClean="0">
                  <a:solidFill>
                    <a:srgbClr val="000000"/>
                  </a:solidFill>
                </a:rPr>
                <a:t>％</a:t>
              </a:r>
              <a:endParaRPr lang="ja-JP" altLang="en-US" sz="2400" dirty="0">
                <a:solidFill>
                  <a:srgbClr val="000000"/>
                </a:solidFill>
              </a:endParaRPr>
            </a:p>
          </p:txBody>
        </p:sp>
        <p:sp>
          <p:nvSpPr>
            <p:cNvPr id="29" name="正方形/長方形 28"/>
            <p:cNvSpPr/>
            <p:nvPr/>
          </p:nvSpPr>
          <p:spPr>
            <a:xfrm>
              <a:off x="2322060" y="4950264"/>
              <a:ext cx="1209332" cy="315858"/>
            </a:xfrm>
            <a:prstGeom prst="rect">
              <a:avLst/>
            </a:prstGeom>
            <a:solidFill>
              <a:srgbClr val="CFAFE7"/>
            </a:solidFill>
            <a:ln w="6350" cap="flat" cmpd="sng" algn="ctr">
              <a:solidFill>
                <a:sysClr val="windowText" lastClr="000000"/>
              </a:solidFill>
              <a:prstDash val="solid"/>
              <a:miter lim="800000"/>
            </a:ln>
            <a:effectLst/>
          </p:spPr>
          <p:txBody>
            <a:bodyPr rtlCol="0" anchor="ctr"/>
            <a:lstStyle/>
            <a:p>
              <a:pPr algn="ctr">
                <a:defRPr/>
              </a:pPr>
              <a:r>
                <a:rPr kumimoji="0" lang="ja-JP" altLang="en-US" sz="1200" kern="0" dirty="0" smtClean="0">
                  <a:solidFill>
                    <a:prstClr val="black"/>
                  </a:solidFill>
                  <a:latin typeface="Calibri" panose="020F0502020204030204"/>
                </a:rPr>
                <a:t>地方消費税</a:t>
              </a:r>
              <a:endParaRPr kumimoji="0" lang="en-US" altLang="ja-JP" sz="1200" kern="0" dirty="0" smtClean="0">
                <a:solidFill>
                  <a:prstClr val="black"/>
                </a:solidFill>
                <a:latin typeface="Calibri" panose="020F0502020204030204"/>
              </a:endParaRPr>
            </a:p>
            <a:p>
              <a:pPr algn="ctr">
                <a:defRPr/>
              </a:pPr>
              <a:r>
                <a:rPr kumimoji="0" lang="ja-JP" altLang="en-US" sz="1200" kern="0" dirty="0" smtClean="0">
                  <a:solidFill>
                    <a:prstClr val="black"/>
                  </a:solidFill>
                  <a:latin typeface="Calibri" panose="020F0502020204030204"/>
                </a:rPr>
                <a:t>１％</a:t>
              </a:r>
            </a:p>
          </p:txBody>
        </p:sp>
        <p:sp>
          <p:nvSpPr>
            <p:cNvPr id="30" name="正方形/長方形 29"/>
            <p:cNvSpPr/>
            <p:nvPr/>
          </p:nvSpPr>
          <p:spPr>
            <a:xfrm>
              <a:off x="4039798" y="4827183"/>
              <a:ext cx="1197057" cy="937592"/>
            </a:xfrm>
            <a:prstGeom prst="rect">
              <a:avLst/>
            </a:prstGeom>
            <a:solidFill>
              <a:srgbClr val="A9DA74"/>
            </a:solidFill>
            <a:ln w="6350" cap="flat" cmpd="sng" algn="ctr">
              <a:solidFill>
                <a:sysClr val="windowText" lastClr="000000"/>
              </a:solidFill>
              <a:prstDash val="solid"/>
              <a:miter lim="800000"/>
            </a:ln>
            <a:effectLst/>
          </p:spPr>
          <p:txBody>
            <a:bodyPr rtlCol="0" anchor="ctr"/>
            <a:lstStyle/>
            <a:p>
              <a:pPr algn="ctr">
                <a:defRPr/>
              </a:pPr>
              <a:r>
                <a:rPr kumimoji="0" lang="ja-JP" altLang="en-US" sz="1200" kern="0" dirty="0" smtClean="0">
                  <a:solidFill>
                    <a:prstClr val="black"/>
                  </a:solidFill>
                  <a:latin typeface="Calibri" panose="020F0502020204030204"/>
                </a:rPr>
                <a:t>消費税</a:t>
              </a:r>
              <a:endParaRPr kumimoji="0" lang="en-US" altLang="ja-JP" sz="1200" kern="0" dirty="0" smtClean="0">
                <a:solidFill>
                  <a:prstClr val="black"/>
                </a:solidFill>
                <a:latin typeface="Calibri" panose="020F0502020204030204"/>
              </a:endParaRPr>
            </a:p>
            <a:p>
              <a:pPr algn="ctr">
                <a:defRPr/>
              </a:pPr>
              <a:r>
                <a:rPr kumimoji="0" lang="ja-JP" altLang="en-US" sz="1200" kern="0" dirty="0" smtClean="0">
                  <a:solidFill>
                    <a:prstClr val="black"/>
                  </a:solidFill>
                  <a:latin typeface="Calibri" panose="020F0502020204030204"/>
                </a:rPr>
                <a:t>６．</a:t>
              </a:r>
              <a:r>
                <a:rPr kumimoji="0" lang="ja-JP" altLang="en-US" sz="1200" kern="0" dirty="0">
                  <a:solidFill>
                    <a:prstClr val="black"/>
                  </a:solidFill>
                  <a:latin typeface="Calibri" panose="020F0502020204030204"/>
                </a:rPr>
                <a:t>３</a:t>
              </a:r>
              <a:r>
                <a:rPr kumimoji="0" lang="ja-JP" altLang="en-US" sz="1200" kern="0" dirty="0" smtClean="0">
                  <a:solidFill>
                    <a:prstClr val="black"/>
                  </a:solidFill>
                  <a:latin typeface="Calibri" panose="020F0502020204030204"/>
                </a:rPr>
                <a:t>％</a:t>
              </a:r>
            </a:p>
          </p:txBody>
        </p:sp>
        <p:sp>
          <p:nvSpPr>
            <p:cNvPr id="31" name="テキスト ボックス 30"/>
            <p:cNvSpPr txBox="1"/>
            <p:nvPr/>
          </p:nvSpPr>
          <p:spPr>
            <a:xfrm>
              <a:off x="4054899" y="3912637"/>
              <a:ext cx="1189591" cy="461665"/>
            </a:xfrm>
            <a:prstGeom prst="rect">
              <a:avLst/>
            </a:prstGeom>
            <a:noFill/>
          </p:spPr>
          <p:txBody>
            <a:bodyPr wrap="square" rtlCol="0">
              <a:spAutoFit/>
            </a:bodyPr>
            <a:lstStyle/>
            <a:p>
              <a:pPr algn="ctr"/>
              <a:r>
                <a:rPr lang="ja-JP" altLang="en-US" sz="2400" dirty="0" smtClean="0">
                  <a:solidFill>
                    <a:srgbClr val="000000"/>
                  </a:solidFill>
                </a:rPr>
                <a:t>８％</a:t>
              </a:r>
              <a:endParaRPr lang="ja-JP" altLang="en-US" sz="2400" dirty="0">
                <a:solidFill>
                  <a:srgbClr val="000000"/>
                </a:solidFill>
              </a:endParaRPr>
            </a:p>
          </p:txBody>
        </p:sp>
        <p:sp>
          <p:nvSpPr>
            <p:cNvPr id="32" name="正方形/長方形 31"/>
            <p:cNvSpPr/>
            <p:nvPr/>
          </p:nvSpPr>
          <p:spPr>
            <a:xfrm>
              <a:off x="4037287" y="4439258"/>
              <a:ext cx="1199568" cy="385846"/>
            </a:xfrm>
            <a:prstGeom prst="rect">
              <a:avLst/>
            </a:prstGeom>
            <a:solidFill>
              <a:srgbClr val="CFAFE7"/>
            </a:solidFill>
            <a:ln w="6350" cap="flat" cmpd="sng" algn="ctr">
              <a:solidFill>
                <a:sysClr val="windowText" lastClr="000000"/>
              </a:solidFill>
              <a:prstDash val="solid"/>
              <a:miter lim="800000"/>
            </a:ln>
            <a:effectLst/>
          </p:spPr>
          <p:txBody>
            <a:bodyPr rtlCol="0" anchor="ctr"/>
            <a:lstStyle/>
            <a:p>
              <a:pPr algn="ctr">
                <a:defRPr/>
              </a:pPr>
              <a:r>
                <a:rPr kumimoji="0" lang="ja-JP" altLang="en-US" sz="1200" kern="0" dirty="0" smtClean="0">
                  <a:solidFill>
                    <a:prstClr val="black"/>
                  </a:solidFill>
                  <a:latin typeface="Calibri" panose="020F0502020204030204"/>
                </a:rPr>
                <a:t>地方消費税</a:t>
              </a:r>
              <a:endParaRPr kumimoji="0" lang="en-US" altLang="ja-JP" sz="1200" kern="0" dirty="0" smtClean="0">
                <a:solidFill>
                  <a:prstClr val="black"/>
                </a:solidFill>
                <a:latin typeface="Calibri" panose="020F0502020204030204"/>
              </a:endParaRPr>
            </a:p>
            <a:p>
              <a:pPr algn="ctr">
                <a:defRPr/>
              </a:pPr>
              <a:r>
                <a:rPr kumimoji="0" lang="ja-JP" altLang="en-US" sz="1200" kern="0" dirty="0" smtClean="0">
                  <a:solidFill>
                    <a:prstClr val="black"/>
                  </a:solidFill>
                  <a:latin typeface="Calibri" panose="020F0502020204030204"/>
                </a:rPr>
                <a:t>１．</a:t>
              </a:r>
              <a:r>
                <a:rPr kumimoji="0" lang="ja-JP" altLang="en-US" sz="1200" kern="0" dirty="0">
                  <a:solidFill>
                    <a:prstClr val="black"/>
                  </a:solidFill>
                  <a:latin typeface="Calibri" panose="020F0502020204030204"/>
                </a:rPr>
                <a:t>７</a:t>
              </a:r>
              <a:r>
                <a:rPr kumimoji="0" lang="ja-JP" altLang="en-US" sz="1200" kern="0" dirty="0" smtClean="0">
                  <a:solidFill>
                    <a:prstClr val="black"/>
                  </a:solidFill>
                  <a:latin typeface="Calibri" panose="020F0502020204030204"/>
                </a:rPr>
                <a:t>％</a:t>
              </a:r>
            </a:p>
          </p:txBody>
        </p:sp>
        <p:sp>
          <p:nvSpPr>
            <p:cNvPr id="33" name="正方形/長方形 32"/>
            <p:cNvSpPr/>
            <p:nvPr/>
          </p:nvSpPr>
          <p:spPr>
            <a:xfrm>
              <a:off x="7374352" y="4880906"/>
              <a:ext cx="1206822" cy="883362"/>
            </a:xfrm>
            <a:prstGeom prst="rect">
              <a:avLst/>
            </a:prstGeom>
            <a:solidFill>
              <a:srgbClr val="FFAFAF"/>
            </a:solidFill>
            <a:ln w="6350" cap="flat" cmpd="sng" algn="ctr">
              <a:solidFill>
                <a:sysClr val="windowText" lastClr="000000"/>
              </a:solidFill>
              <a:prstDash val="solid"/>
              <a:miter lim="800000"/>
            </a:ln>
            <a:effectLst/>
          </p:spPr>
          <p:txBody>
            <a:bodyPr rtlCol="0" anchor="ctr"/>
            <a:lstStyle/>
            <a:p>
              <a:pPr algn="ctr">
                <a:defRPr/>
              </a:pPr>
              <a:r>
                <a:rPr kumimoji="0" lang="ja-JP" altLang="en-US" sz="1200" kern="0" dirty="0" smtClean="0">
                  <a:solidFill>
                    <a:srgbClr val="000000"/>
                  </a:solidFill>
                  <a:latin typeface="Calibri" panose="020F0502020204030204"/>
                </a:rPr>
                <a:t>消費税</a:t>
              </a:r>
              <a:endParaRPr kumimoji="0" lang="en-US" altLang="ja-JP" sz="1200" kern="0" dirty="0" smtClean="0">
                <a:solidFill>
                  <a:srgbClr val="000000"/>
                </a:solidFill>
                <a:latin typeface="Calibri" panose="020F0502020204030204"/>
              </a:endParaRPr>
            </a:p>
            <a:p>
              <a:pPr algn="ctr">
                <a:defRPr/>
              </a:pPr>
              <a:r>
                <a:rPr kumimoji="0" lang="ja-JP" altLang="en-US" sz="1200" kern="0" dirty="0" smtClean="0">
                  <a:solidFill>
                    <a:srgbClr val="000000"/>
                  </a:solidFill>
                  <a:latin typeface="Calibri" panose="020F0502020204030204"/>
                </a:rPr>
                <a:t>６．２４％</a:t>
              </a:r>
            </a:p>
          </p:txBody>
        </p:sp>
        <p:sp>
          <p:nvSpPr>
            <p:cNvPr id="34" name="テキスト ボックス 33"/>
            <p:cNvSpPr txBox="1"/>
            <p:nvPr/>
          </p:nvSpPr>
          <p:spPr>
            <a:xfrm>
              <a:off x="7399218" y="3914530"/>
              <a:ext cx="1189591" cy="461665"/>
            </a:xfrm>
            <a:prstGeom prst="rect">
              <a:avLst/>
            </a:prstGeom>
            <a:noFill/>
          </p:spPr>
          <p:txBody>
            <a:bodyPr wrap="square" rtlCol="0">
              <a:spAutoFit/>
            </a:bodyPr>
            <a:lstStyle/>
            <a:p>
              <a:pPr algn="ctr"/>
              <a:r>
                <a:rPr lang="ja-JP" altLang="en-US" sz="2400" dirty="0" smtClean="0">
                  <a:solidFill>
                    <a:srgbClr val="FF0000"/>
                  </a:solidFill>
                </a:rPr>
                <a:t>８％</a:t>
              </a:r>
              <a:endParaRPr lang="ja-JP" altLang="en-US" sz="2400" dirty="0">
                <a:solidFill>
                  <a:srgbClr val="FF0000"/>
                </a:solidFill>
              </a:endParaRPr>
            </a:p>
          </p:txBody>
        </p:sp>
        <p:sp>
          <p:nvSpPr>
            <p:cNvPr id="35" name="正方形/長方形 34"/>
            <p:cNvSpPr/>
            <p:nvPr/>
          </p:nvSpPr>
          <p:spPr>
            <a:xfrm>
              <a:off x="7374352" y="4433015"/>
              <a:ext cx="1206822" cy="446873"/>
            </a:xfrm>
            <a:prstGeom prst="rect">
              <a:avLst/>
            </a:prstGeom>
            <a:solidFill>
              <a:srgbClr val="FFCC66"/>
            </a:solidFill>
            <a:ln w="6350" cap="flat" cmpd="sng" algn="ctr">
              <a:solidFill>
                <a:sysClr val="windowText" lastClr="000000"/>
              </a:solidFill>
              <a:prstDash val="solid"/>
              <a:miter lim="800000"/>
            </a:ln>
            <a:effectLst/>
          </p:spPr>
          <p:txBody>
            <a:bodyPr rtlCol="0" anchor="ctr"/>
            <a:lstStyle/>
            <a:p>
              <a:pPr algn="ctr">
                <a:defRPr/>
              </a:pPr>
              <a:r>
                <a:rPr kumimoji="0" lang="ja-JP" altLang="en-US" sz="1200" kern="0" dirty="0" smtClean="0">
                  <a:solidFill>
                    <a:prstClr val="black"/>
                  </a:solidFill>
                  <a:latin typeface="Calibri" panose="020F0502020204030204"/>
                </a:rPr>
                <a:t>地方消費税</a:t>
              </a:r>
              <a:endParaRPr kumimoji="0" lang="en-US" altLang="ja-JP" sz="1200" kern="0" dirty="0" smtClean="0">
                <a:solidFill>
                  <a:prstClr val="black"/>
                </a:solidFill>
                <a:latin typeface="Calibri" panose="020F0502020204030204"/>
              </a:endParaRPr>
            </a:p>
            <a:p>
              <a:pPr algn="ctr">
                <a:defRPr/>
              </a:pPr>
              <a:r>
                <a:rPr kumimoji="0" lang="ja-JP" altLang="en-US" sz="1200" kern="0" dirty="0" smtClean="0">
                  <a:solidFill>
                    <a:prstClr val="black"/>
                  </a:solidFill>
                  <a:latin typeface="Calibri" panose="020F0502020204030204"/>
                </a:rPr>
                <a:t>１．７６％</a:t>
              </a:r>
            </a:p>
          </p:txBody>
        </p:sp>
        <p:sp>
          <p:nvSpPr>
            <p:cNvPr id="36" name="正方形/長方形 35"/>
            <p:cNvSpPr/>
            <p:nvPr/>
          </p:nvSpPr>
          <p:spPr>
            <a:xfrm>
              <a:off x="6003743" y="4463334"/>
              <a:ext cx="1215819" cy="1300935"/>
            </a:xfrm>
            <a:prstGeom prst="rect">
              <a:avLst/>
            </a:prstGeom>
            <a:solidFill>
              <a:srgbClr val="A9DA74"/>
            </a:solidFill>
            <a:ln w="6350" cap="flat" cmpd="sng" algn="ctr">
              <a:solidFill>
                <a:sysClr val="windowText" lastClr="000000"/>
              </a:solidFill>
              <a:prstDash val="solid"/>
              <a:miter lim="800000"/>
            </a:ln>
            <a:effectLst/>
          </p:spPr>
          <p:txBody>
            <a:bodyPr rtlCol="0" anchor="ctr"/>
            <a:lstStyle/>
            <a:p>
              <a:pPr algn="ctr">
                <a:defRPr/>
              </a:pPr>
              <a:r>
                <a:rPr kumimoji="0" lang="ja-JP" altLang="en-US" sz="1200" kern="0" dirty="0" smtClean="0">
                  <a:solidFill>
                    <a:srgbClr val="000000"/>
                  </a:solidFill>
                  <a:latin typeface="Calibri" panose="020F0502020204030204"/>
                </a:rPr>
                <a:t>消費税</a:t>
              </a:r>
              <a:endParaRPr kumimoji="0" lang="en-US" altLang="ja-JP" sz="1200" kern="0" dirty="0" smtClean="0">
                <a:solidFill>
                  <a:srgbClr val="000000"/>
                </a:solidFill>
                <a:latin typeface="Calibri" panose="020F0502020204030204"/>
              </a:endParaRPr>
            </a:p>
            <a:p>
              <a:pPr algn="ctr">
                <a:defRPr/>
              </a:pPr>
              <a:r>
                <a:rPr kumimoji="0" lang="ja-JP" altLang="en-US" sz="1200" kern="0" dirty="0" smtClean="0">
                  <a:solidFill>
                    <a:srgbClr val="000000"/>
                  </a:solidFill>
                  <a:latin typeface="Calibri" panose="020F0502020204030204"/>
                </a:rPr>
                <a:t>７．８％</a:t>
              </a:r>
            </a:p>
          </p:txBody>
        </p:sp>
        <p:sp>
          <p:nvSpPr>
            <p:cNvPr id="37" name="テキスト ボックス 36"/>
            <p:cNvSpPr txBox="1"/>
            <p:nvPr/>
          </p:nvSpPr>
          <p:spPr>
            <a:xfrm>
              <a:off x="5993939" y="3558992"/>
              <a:ext cx="1189591" cy="461665"/>
            </a:xfrm>
            <a:prstGeom prst="rect">
              <a:avLst/>
            </a:prstGeom>
            <a:noFill/>
          </p:spPr>
          <p:txBody>
            <a:bodyPr wrap="square" rtlCol="0">
              <a:spAutoFit/>
            </a:bodyPr>
            <a:lstStyle/>
            <a:p>
              <a:pPr algn="ctr"/>
              <a:r>
                <a:rPr lang="ja-JP" altLang="en-US" sz="2400" dirty="0" smtClean="0">
                  <a:solidFill>
                    <a:srgbClr val="000000"/>
                  </a:solidFill>
                </a:rPr>
                <a:t>１０％</a:t>
              </a:r>
              <a:endParaRPr lang="ja-JP" altLang="en-US" sz="2400" dirty="0">
                <a:solidFill>
                  <a:srgbClr val="000000"/>
                </a:solidFill>
              </a:endParaRPr>
            </a:p>
          </p:txBody>
        </p:sp>
        <p:sp>
          <p:nvSpPr>
            <p:cNvPr id="38" name="正方形/長方形 37"/>
            <p:cNvSpPr/>
            <p:nvPr/>
          </p:nvSpPr>
          <p:spPr>
            <a:xfrm>
              <a:off x="6003744" y="4008640"/>
              <a:ext cx="1220713" cy="466994"/>
            </a:xfrm>
            <a:prstGeom prst="rect">
              <a:avLst/>
            </a:prstGeom>
            <a:solidFill>
              <a:srgbClr val="CFAFE7"/>
            </a:solidFill>
            <a:ln w="6350" cap="flat" cmpd="sng" algn="ctr">
              <a:solidFill>
                <a:sysClr val="windowText" lastClr="000000"/>
              </a:solidFill>
              <a:prstDash val="solid"/>
              <a:miter lim="800000"/>
            </a:ln>
            <a:effectLst/>
          </p:spPr>
          <p:txBody>
            <a:bodyPr rtlCol="0" anchor="ctr"/>
            <a:lstStyle/>
            <a:p>
              <a:pPr algn="ctr">
                <a:defRPr/>
              </a:pPr>
              <a:r>
                <a:rPr kumimoji="0" lang="ja-JP" altLang="en-US" sz="1200" kern="0" dirty="0" smtClean="0">
                  <a:solidFill>
                    <a:prstClr val="black"/>
                  </a:solidFill>
                  <a:latin typeface="Calibri" panose="020F0502020204030204"/>
                </a:rPr>
                <a:t>地方消費税</a:t>
              </a:r>
              <a:endParaRPr kumimoji="0" lang="en-US" altLang="ja-JP" sz="1200" kern="0" dirty="0" smtClean="0">
                <a:solidFill>
                  <a:prstClr val="black"/>
                </a:solidFill>
                <a:latin typeface="Calibri" panose="020F0502020204030204"/>
              </a:endParaRPr>
            </a:p>
            <a:p>
              <a:pPr algn="ctr">
                <a:defRPr/>
              </a:pPr>
              <a:r>
                <a:rPr kumimoji="0" lang="ja-JP" altLang="en-US" sz="1200" kern="0" dirty="0" smtClean="0">
                  <a:solidFill>
                    <a:prstClr val="black"/>
                  </a:solidFill>
                  <a:latin typeface="Calibri" panose="020F0502020204030204"/>
                </a:rPr>
                <a:t>２．２％</a:t>
              </a:r>
            </a:p>
          </p:txBody>
        </p:sp>
        <p:sp>
          <p:nvSpPr>
            <p:cNvPr id="39" name="タイトル 1"/>
            <p:cNvSpPr txBox="1">
              <a:spLocks/>
            </p:cNvSpPr>
            <p:nvPr/>
          </p:nvSpPr>
          <p:spPr>
            <a:xfrm>
              <a:off x="472785" y="3610190"/>
              <a:ext cx="3731255" cy="369332"/>
            </a:xfrm>
            <a:prstGeom prst="rect">
              <a:avLst/>
            </a:prstGeom>
          </p:spPr>
          <p:txBody>
            <a:bodyPr wrap="square" lIns="91440" rIns="91440">
              <a:spAutoFit/>
            </a:bodyPr>
            <a:lstStyle>
              <a:lvl1pPr algn="l" rtl="0" eaLnBrk="0" fontAlgn="base" hangingPunct="0">
                <a:lnSpc>
                  <a:spcPct val="95000"/>
                </a:lnSpc>
                <a:spcBef>
                  <a:spcPct val="0"/>
                </a:spcBef>
                <a:spcAft>
                  <a:spcPct val="0"/>
                </a:spcAft>
                <a:defRPr kumimoji="1" sz="2800">
                  <a:solidFill>
                    <a:srgbClr val="0C3200"/>
                  </a:solidFill>
                  <a:latin typeface="+mj-lt"/>
                  <a:ea typeface="HGPｺﾞｼｯｸE" pitchFamily="50" charset="-128"/>
                  <a:cs typeface="+mj-cs"/>
                </a:defRPr>
              </a:lvl1pPr>
              <a:lvl2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2pPr>
              <a:lvl3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3pPr>
              <a:lvl4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4pPr>
              <a:lvl5pPr algn="l" rtl="0" eaLnBrk="0" fontAlgn="base" hangingPunct="0">
                <a:lnSpc>
                  <a:spcPct val="95000"/>
                </a:lnSpc>
                <a:spcBef>
                  <a:spcPct val="0"/>
                </a:spcBef>
                <a:spcAft>
                  <a:spcPct val="0"/>
                </a:spcAft>
                <a:defRPr kumimoji="1" sz="2800">
                  <a:solidFill>
                    <a:srgbClr val="0C3200"/>
                  </a:solidFill>
                  <a:latin typeface="Arial" charset="0"/>
                  <a:ea typeface="HGPｺﾞｼｯｸE" pitchFamily="50" charset="-128"/>
                </a:defRPr>
              </a:lvl5pPr>
              <a:lvl6pPr marL="4572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6pPr>
              <a:lvl7pPr marL="9144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7pPr>
              <a:lvl8pPr marL="13716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8pPr>
              <a:lvl9pPr marL="1828800" algn="l" rtl="0" fontAlgn="base">
                <a:lnSpc>
                  <a:spcPct val="95000"/>
                </a:lnSpc>
                <a:spcBef>
                  <a:spcPct val="0"/>
                </a:spcBef>
                <a:spcAft>
                  <a:spcPct val="0"/>
                </a:spcAft>
                <a:defRPr kumimoji="1" sz="2500">
                  <a:solidFill>
                    <a:schemeClr val="tx2"/>
                  </a:solidFill>
                  <a:latin typeface="Arial" charset="0"/>
                  <a:ea typeface="HGPｺﾞｼｯｸE" pitchFamily="50" charset="-128"/>
                </a:defRPr>
              </a:lvl9pPr>
            </a:lstStyle>
            <a:p>
              <a:pPr algn="ctr">
                <a:lnSpc>
                  <a:spcPct val="100000"/>
                </a:lnSpc>
                <a:defRPr/>
              </a:pPr>
              <a:r>
                <a:rPr lang="ja-JP" altLang="en-US" sz="18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～消費税及び地方消費税の税率～</a:t>
              </a:r>
              <a:endParaRPr lang="ja-JP" altLang="en-US" sz="2000"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5843539" y="3255039"/>
              <a:ext cx="1471465" cy="296169"/>
            </a:xfrm>
            <a:prstGeom prst="rect">
              <a:avLst/>
            </a:prstGeom>
            <a:solidFill>
              <a:srgbClr val="44546A">
                <a:lumMod val="40000"/>
                <a:lumOff val="60000"/>
              </a:srgbClr>
            </a:solidFill>
            <a:ln w="6350" cap="flat" cmpd="sng" algn="ctr">
              <a:solidFill>
                <a:sysClr val="windowText" lastClr="000000"/>
              </a:solidFill>
              <a:prstDash val="solid"/>
              <a:miter lim="800000"/>
            </a:ln>
            <a:effectLst/>
          </p:spPr>
          <p:txBody>
            <a:bodyPr rtlCol="0" anchor="ctr"/>
            <a:lstStyle/>
            <a:p>
              <a:pPr algn="ctr">
                <a:defRPr/>
              </a:pPr>
              <a:r>
                <a:rPr kumimoji="0" lang="ja-JP" altLang="en-US" sz="1400" b="1" kern="0" dirty="0" smtClean="0">
                  <a:solidFill>
                    <a:prstClr val="black"/>
                  </a:solidFill>
                  <a:latin typeface="ＭＳ Ｐゴシック" panose="020B0600070205080204" pitchFamily="50" charset="-128"/>
                </a:rPr>
                <a:t>標準税率</a:t>
              </a:r>
              <a:endParaRPr kumimoji="0" lang="ja-JP" altLang="en-US" sz="1400" b="1" kern="0" dirty="0" smtClean="0">
                <a:solidFill>
                  <a:prstClr val="black"/>
                </a:solidFill>
                <a:latin typeface="Calibri" panose="020F0502020204030204"/>
              </a:endParaRPr>
            </a:p>
          </p:txBody>
        </p:sp>
      </p:grpSp>
      <p:sp>
        <p:nvSpPr>
          <p:cNvPr id="45" name="Rectangle 3"/>
          <p:cNvSpPr txBox="1">
            <a:spLocks noChangeArrowheads="1"/>
          </p:cNvSpPr>
          <p:nvPr/>
        </p:nvSpPr>
        <p:spPr bwMode="auto">
          <a:xfrm>
            <a:off x="428625" y="928085"/>
            <a:ext cx="8181975" cy="447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rtlCol="0" anchor="t" anchorCtr="0" compatLnSpc="1">
            <a:prstTxWarp prst="textNoShape">
              <a:avLst/>
            </a:prstTxWarp>
            <a:noAutofit/>
          </a:bodyPr>
          <a:lstStyle>
            <a:lvl1pPr marL="190500" indent="-190500" algn="l" rtl="0" eaLnBrk="0" fontAlgn="base" hangingPunct="0">
              <a:spcBef>
                <a:spcPct val="40000"/>
              </a:spcBef>
              <a:spcAft>
                <a:spcPct val="0"/>
              </a:spcAft>
              <a:buClr>
                <a:schemeClr val="accent1"/>
              </a:buClr>
              <a:buFont typeface="Wingdings" panose="05000000000000000000" pitchFamily="2" charset="2"/>
              <a:buChar char="§"/>
              <a:defRPr kumimoji="1" sz="2000">
                <a:solidFill>
                  <a:schemeClr val="tx1"/>
                </a:solidFill>
                <a:latin typeface="+mn-lt"/>
                <a:ea typeface="+mn-ea"/>
                <a:cs typeface="+mn-cs"/>
              </a:defRPr>
            </a:lvl1pPr>
            <a:lvl2pPr marL="381000" indent="-188913" algn="l" rtl="0" eaLnBrk="0" fontAlgn="base" hangingPunct="0">
              <a:spcBef>
                <a:spcPct val="40000"/>
              </a:spcBef>
              <a:spcAft>
                <a:spcPct val="0"/>
              </a:spcAft>
              <a:buClr>
                <a:schemeClr val="accent1"/>
              </a:buClr>
              <a:buChar char="-"/>
              <a:defRPr kumimoji="1">
                <a:solidFill>
                  <a:schemeClr val="tx1"/>
                </a:solidFill>
                <a:latin typeface="+mn-lt"/>
                <a:ea typeface="+mn-ea"/>
              </a:defRPr>
            </a:lvl2pPr>
            <a:lvl3pPr marL="561975" indent="-179388" algn="l" rtl="0" eaLnBrk="0" fontAlgn="base" hangingPunct="0">
              <a:spcBef>
                <a:spcPct val="40000"/>
              </a:spcBef>
              <a:spcAft>
                <a:spcPct val="0"/>
              </a:spcAft>
              <a:buClr>
                <a:schemeClr val="accent1"/>
              </a:buClr>
              <a:buChar char="-"/>
              <a:defRPr kumimoji="1">
                <a:solidFill>
                  <a:schemeClr val="tx1"/>
                </a:solidFill>
                <a:latin typeface="+mn-lt"/>
                <a:ea typeface="+mn-ea"/>
              </a:defRPr>
            </a:lvl3pPr>
            <a:lvl4pPr marL="768350" indent="-204788" algn="l" rtl="0" eaLnBrk="0" fontAlgn="base" hangingPunct="0">
              <a:spcBef>
                <a:spcPct val="40000"/>
              </a:spcBef>
              <a:spcAft>
                <a:spcPct val="0"/>
              </a:spcAft>
              <a:buClr>
                <a:schemeClr val="accent1"/>
              </a:buClr>
              <a:buChar char="-"/>
              <a:defRPr kumimoji="1">
                <a:solidFill>
                  <a:schemeClr val="tx1"/>
                </a:solidFill>
                <a:latin typeface="+mn-lt"/>
                <a:ea typeface="+mn-ea"/>
              </a:defRPr>
            </a:lvl4pPr>
            <a:lvl5pPr marL="1050925" indent="-168275" algn="l" rtl="0" eaLnBrk="0" fontAlgn="base" hangingPunct="0">
              <a:spcBef>
                <a:spcPct val="40000"/>
              </a:spcBef>
              <a:spcAft>
                <a:spcPct val="0"/>
              </a:spcAft>
              <a:buClr>
                <a:schemeClr val="accent1"/>
              </a:buClr>
              <a:buFont typeface="Wingdings" panose="05000000000000000000" pitchFamily="2" charset="2"/>
              <a:defRPr kumimoji="1">
                <a:solidFill>
                  <a:schemeClr val="tx1"/>
                </a:solidFill>
                <a:latin typeface="+mn-lt"/>
                <a:ea typeface="+mn-ea"/>
              </a:defRPr>
            </a:lvl5pPr>
            <a:lvl6pPr marL="15081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6pPr>
            <a:lvl7pPr marL="19653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7pPr>
            <a:lvl8pPr marL="24225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8pPr>
            <a:lvl9pPr marL="2879725" indent="-168275" algn="l" rtl="0" fontAlgn="base">
              <a:spcBef>
                <a:spcPct val="40000"/>
              </a:spcBef>
              <a:spcAft>
                <a:spcPct val="0"/>
              </a:spcAft>
              <a:buClr>
                <a:schemeClr val="accent1"/>
              </a:buClr>
              <a:buFont typeface="Wingdings" pitchFamily="2" charset="2"/>
              <a:defRPr kumimoji="1">
                <a:solidFill>
                  <a:schemeClr val="tx1"/>
                </a:solidFill>
                <a:latin typeface="+mn-lt"/>
                <a:ea typeface="+mn-ea"/>
              </a:defRPr>
            </a:lvl9pPr>
          </a:lstStyle>
          <a:p>
            <a:pPr marL="0" indent="360000" algn="just" eaLnBrk="1" fontAlgn="auto" hangingPunct="1">
              <a:lnSpc>
                <a:spcPts val="3800"/>
              </a:lnSpc>
              <a:spcBef>
                <a:spcPct val="0"/>
              </a:spcBef>
              <a:spcAft>
                <a:spcPts val="0"/>
              </a:spcAft>
              <a:buClr>
                <a:schemeClr val="accent3"/>
              </a:buClr>
              <a:buFont typeface="Arial" pitchFamily="34" charset="0"/>
              <a:buNone/>
              <a:defRPr/>
            </a:pPr>
            <a:r>
              <a:rPr lang="ja-JP" altLang="en-US" sz="2400" b="1" kern="0" dirty="0" smtClean="0">
                <a:latin typeface="メイリオ" panose="020B0604030504040204" pitchFamily="50" charset="-128"/>
                <a:ea typeface="メイリオ" panose="020B0604030504040204" pitchFamily="50" charset="-128"/>
                <a:cs typeface="メイリオ" panose="020B0604030504040204" pitchFamily="50" charset="-128"/>
              </a:rPr>
              <a:t>　消費税</a:t>
            </a:r>
            <a:r>
              <a:rPr lang="ja-JP" altLang="en-US" sz="1400" b="1" kern="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spc="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消費税及び地方消費税</a:t>
            </a:r>
            <a:r>
              <a:rPr lang="ja-JP" altLang="en-US" sz="1400" b="1" kern="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kern="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400" b="1" kern="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使いみち</a:t>
            </a:r>
            <a:r>
              <a:rPr lang="ja-JP" altLang="en-US" sz="2400" b="1" kern="0" dirty="0" smtClean="0">
                <a:latin typeface="メイリオ" panose="020B0604030504040204" pitchFamily="50" charset="-128"/>
                <a:ea typeface="メイリオ" panose="020B0604030504040204" pitchFamily="50" charset="-128"/>
                <a:cs typeface="メイリオ" panose="020B0604030504040204" pitchFamily="50" charset="-128"/>
              </a:rPr>
              <a:t>が明確化された？</a:t>
            </a:r>
            <a:endParaRPr lang="ja-JP" altLang="ja-JP" sz="2800" b="1" kern="0" spc="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サブタイトル 8"/>
          <p:cNvSpPr txBox="1">
            <a:spLocks/>
          </p:cNvSpPr>
          <p:nvPr/>
        </p:nvSpPr>
        <p:spPr>
          <a:xfrm>
            <a:off x="582089" y="5406731"/>
            <a:ext cx="7999085" cy="100111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00000"/>
              </a:lnSpc>
              <a:spcBef>
                <a:spcPts val="0"/>
              </a:spcBef>
              <a:defRPr/>
            </a:pPr>
            <a:r>
              <a:rPr lang="ja-JP" altLang="en-US" sz="1600" b="1" spc="100" dirty="0" smtClean="0">
                <a:solidFill>
                  <a:sysClr val="windowText" lastClr="000000"/>
                </a:solidFill>
                <a:latin typeface="メイリオ" panose="020B0604030504040204" pitchFamily="50" charset="-128"/>
                <a:ea typeface="メイリオ" panose="020B0604030504040204" pitchFamily="50" charset="-128"/>
                <a:cs typeface="Meiryo UI"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rPr>
              <a:t>なお</a:t>
            </a:r>
            <a:r>
              <a:rPr lang="ja-JP" altLang="en-US" sz="1600" b="1" dirty="0">
                <a:latin typeface="メイリオ" panose="020B0604030504040204" pitchFamily="50" charset="-128"/>
                <a:ea typeface="メイリオ" panose="020B0604030504040204" pitchFamily="50" charset="-128"/>
              </a:rPr>
              <a:t>、</a:t>
            </a:r>
            <a:r>
              <a:rPr lang="ja-JP" altLang="en-US" sz="1600" b="1" dirty="0">
                <a:solidFill>
                  <a:srgbClr val="FF0000"/>
                </a:solidFill>
                <a:latin typeface="メイリオ" panose="020B0604030504040204" pitchFamily="50" charset="-128"/>
                <a:ea typeface="メイリオ" panose="020B0604030504040204" pitchFamily="50" charset="-128"/>
              </a:rPr>
              <a:t>消費税収の使いみち</a:t>
            </a:r>
            <a:r>
              <a:rPr lang="ja-JP" altLang="en-US" sz="1600" b="1" dirty="0">
                <a:latin typeface="メイリオ" panose="020B0604030504040204" pitchFamily="50" charset="-128"/>
                <a:ea typeface="メイリオ" panose="020B0604030504040204" pitchFamily="50" charset="-128"/>
              </a:rPr>
              <a:t>については、消費税法第１条第２項に「消費税の収入については、地方交付税法に定めるところによるほか、毎年度、制度として確立された</a:t>
            </a:r>
            <a:r>
              <a:rPr lang="ja-JP" altLang="en-US" sz="1600" b="1" dirty="0">
                <a:solidFill>
                  <a:srgbClr val="FF0000"/>
                </a:solidFill>
                <a:latin typeface="メイリオ" panose="020B0604030504040204" pitchFamily="50" charset="-128"/>
                <a:ea typeface="メイリオ" panose="020B0604030504040204" pitchFamily="50" charset="-128"/>
              </a:rPr>
              <a:t>年金、医療及び介護の社会保障給付並びに少子化に対処するための施策に要する経費に充てる</a:t>
            </a:r>
            <a:r>
              <a:rPr lang="ja-JP" altLang="en-US" sz="1600" b="1" dirty="0">
                <a:latin typeface="メイリオ" panose="020B0604030504040204" pitchFamily="50" charset="-128"/>
                <a:ea typeface="メイリオ" panose="020B0604030504040204" pitchFamily="50" charset="-128"/>
              </a:rPr>
              <a:t>ものとする」と定められ、明確化されました</a:t>
            </a:r>
            <a:r>
              <a:rPr lang="ja-JP" altLang="en-US" sz="1600" b="1" dirty="0" smtClean="0">
                <a:latin typeface="メイリオ" panose="020B0604030504040204" pitchFamily="50" charset="-128"/>
                <a:ea typeface="メイリオ" panose="020B0604030504040204" pitchFamily="50" charset="-128"/>
              </a:rPr>
              <a:t>。</a:t>
            </a:r>
            <a:endParaRPr lang="ja-JP" altLang="en-US" sz="1600" b="1" dirty="0">
              <a:latin typeface="メイリオ" panose="020B0604030504040204" pitchFamily="50" charset="-128"/>
              <a:ea typeface="メイリオ" panose="020B0604030504040204" pitchFamily="50" charset="-128"/>
            </a:endParaRPr>
          </a:p>
          <a:p>
            <a:pPr algn="l">
              <a:lnSpc>
                <a:spcPct val="100000"/>
              </a:lnSpc>
              <a:spcBef>
                <a:spcPts val="0"/>
              </a:spcBef>
              <a:defRPr/>
            </a:pPr>
            <a:r>
              <a:rPr lang="ja-JP" altLang="en-US" sz="1600" b="1" spc="100" dirty="0" smtClean="0">
                <a:solidFill>
                  <a:sysClr val="windowText" lastClr="000000"/>
                </a:solidFill>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spc="100" dirty="0" smtClean="0">
              <a:solidFill>
                <a:sysClr val="windowText" lastClr="000000"/>
              </a:solidFill>
              <a:latin typeface="メイリオ" panose="020B0604030504040204" pitchFamily="50" charset="-128"/>
              <a:ea typeface="メイリオ"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41254989"/>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3" name="type.wav"/>
          </p:stSnd>
        </p:sndAc>
      </p:transition>
    </mc:Choice>
    <mc:Fallback xmlns="">
      <p:transition spd="slow">
        <p:random/>
        <p:sndAc>
          <p:stSnd>
            <p:snd r:embed="rId4"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16" presetClass="entr" presetSubtype="21" fill="hold" grpId="0" nodeType="afterEffect">
                                  <p:stCondLst>
                                    <p:cond delay="1000"/>
                                  </p:stCondLst>
                                  <p:childTnLst>
                                    <p:set>
                                      <p:cBhvr>
                                        <p:cTn id="22" dur="1" fill="hold">
                                          <p:stCondLst>
                                            <p:cond delay="0"/>
                                          </p:stCondLst>
                                        </p:cTn>
                                        <p:tgtEl>
                                          <p:spTgt spid="48"/>
                                        </p:tgtEl>
                                        <p:attrNameLst>
                                          <p:attrName>style.visibility</p:attrName>
                                        </p:attrNameLst>
                                      </p:cBhvr>
                                      <p:to>
                                        <p:strVal val="visible"/>
                                      </p:to>
                                    </p:set>
                                    <p:animEffect transition="in" filter="barn(inVertical)">
                                      <p:cBhvr>
                                        <p:cTn id="2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5"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65" name="AutoShape 48"/>
          <p:cNvSpPr>
            <a:spLocks noChangeArrowheads="1"/>
          </p:cNvSpPr>
          <p:nvPr/>
        </p:nvSpPr>
        <p:spPr bwMode="auto">
          <a:xfrm>
            <a:off x="796925" y="2411413"/>
            <a:ext cx="1879600" cy="846137"/>
          </a:xfrm>
          <a:prstGeom prst="roundRect">
            <a:avLst>
              <a:gd name="adj" fmla="val 16667"/>
            </a:avLst>
          </a:prstGeom>
          <a:noFill/>
          <a:ln w="9525" algn="ctr">
            <a:noFill/>
            <a:round/>
            <a:headEnd/>
            <a:tailEnd/>
          </a:ln>
        </p:spPr>
        <p:txBody>
          <a:bodyPr wrap="none" anchor="ctr"/>
          <a:lstStyle/>
          <a:p>
            <a:pPr algn="ctr" defTabSz="844083">
              <a:defRPr/>
            </a:pPr>
            <a:r>
              <a:rPr lang="ja-JP" altLang="en-US" sz="1600" dirty="0">
                <a:solidFill>
                  <a:prstClr val="black"/>
                </a:solidFill>
                <a:ea typeface="HGP創英角ｺﾞｼｯｸUB" pitchFamily="50" charset="-128"/>
              </a:rPr>
              <a:t>＜一体改革前＞</a:t>
            </a:r>
            <a:endParaRPr lang="en-US" altLang="ja-JP" sz="1600" dirty="0">
              <a:solidFill>
                <a:prstClr val="black"/>
              </a:solidFill>
              <a:ea typeface="HGP創英角ｺﾞｼｯｸUB" pitchFamily="50" charset="-128"/>
            </a:endParaRPr>
          </a:p>
          <a:p>
            <a:pPr algn="ctr" defTabSz="844083">
              <a:defRPr/>
            </a:pPr>
            <a:r>
              <a:rPr lang="ja-JP" altLang="en-US" sz="1600" dirty="0">
                <a:solidFill>
                  <a:prstClr val="black"/>
                </a:solidFill>
                <a:latin typeface="Meiryo UI" panose="020B0604030504040204" pitchFamily="50" charset="-128"/>
                <a:ea typeface="Meiryo UI" panose="020B0604030504040204" pitchFamily="50" charset="-128"/>
              </a:rPr>
              <a:t>消費税の使い道</a:t>
            </a:r>
            <a:endParaRPr lang="en-US" altLang="ja-JP" sz="1600"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1600" dirty="0">
                <a:solidFill>
                  <a:prstClr val="black"/>
                </a:solidFill>
                <a:latin typeface="Meiryo UI" panose="020B0604030504040204" pitchFamily="50" charset="-128"/>
                <a:ea typeface="Meiryo UI" panose="020B0604030504040204" pitchFamily="50" charset="-128"/>
              </a:rPr>
              <a:t>は高齢者中心</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74766" name="AutoShape 49"/>
          <p:cNvSpPr>
            <a:spLocks noChangeArrowheads="1"/>
          </p:cNvSpPr>
          <p:nvPr/>
        </p:nvSpPr>
        <p:spPr bwMode="auto">
          <a:xfrm>
            <a:off x="369892" y="1966913"/>
            <a:ext cx="8288334" cy="420687"/>
          </a:xfrm>
          <a:prstGeom prst="roundRect">
            <a:avLst>
              <a:gd name="adj" fmla="val 16667"/>
            </a:avLst>
          </a:prstGeom>
          <a:solidFill>
            <a:srgbClr val="FFC000"/>
          </a:solidFill>
          <a:ln w="9525" algn="ctr">
            <a:noFill/>
            <a:round/>
            <a:headEnd/>
            <a:tailEnd/>
          </a:ln>
        </p:spPr>
        <p:txBody>
          <a:bodyPr wrap="none" anchor="ctr"/>
          <a:lstStyle/>
          <a:p>
            <a:pPr algn="ctr" defTabSz="844083">
              <a:defRPr/>
            </a:pPr>
            <a:r>
              <a:rPr lang="ja-JP" altLang="en-US" sz="1704" b="1" dirty="0">
                <a:solidFill>
                  <a:prstClr val="white"/>
                </a:solidFill>
                <a:latin typeface="Meiryo UI" panose="020B0604030504040204" pitchFamily="50" charset="-128"/>
                <a:ea typeface="Meiryo UI" panose="020B0604030504040204" pitchFamily="50" charset="-128"/>
              </a:rPr>
              <a:t>消費税の増収分は全額を社会保障に充当し、</a:t>
            </a:r>
            <a:r>
              <a:rPr lang="ja-JP" altLang="en-US" sz="1704" b="1" dirty="0">
                <a:solidFill>
                  <a:srgbClr val="FF0000"/>
                </a:solidFill>
                <a:latin typeface="Meiryo UI" panose="020B0604030504040204" pitchFamily="50" charset="-128"/>
                <a:ea typeface="Meiryo UI" panose="020B0604030504040204" pitchFamily="50" charset="-128"/>
              </a:rPr>
              <a:t>「</a:t>
            </a:r>
            <a:r>
              <a:rPr lang="ja-JP" altLang="en-US" sz="2131" b="1" u="sng" dirty="0">
                <a:solidFill>
                  <a:srgbClr val="FF0000"/>
                </a:solidFill>
                <a:latin typeface="Meiryo UI" panose="020B0604030504040204" pitchFamily="50" charset="-128"/>
                <a:ea typeface="Meiryo UI" panose="020B0604030504040204" pitchFamily="50" charset="-128"/>
              </a:rPr>
              <a:t>全世代型</a:t>
            </a:r>
            <a:r>
              <a:rPr lang="ja-JP" altLang="en-US" sz="1704" b="1" dirty="0">
                <a:solidFill>
                  <a:srgbClr val="FF0000"/>
                </a:solidFill>
                <a:latin typeface="Meiryo UI" panose="020B0604030504040204" pitchFamily="50" charset="-128"/>
                <a:ea typeface="Meiryo UI" panose="020B0604030504040204" pitchFamily="50" charset="-128"/>
              </a:rPr>
              <a:t>」</a:t>
            </a:r>
            <a:r>
              <a:rPr lang="ja-JP" altLang="en-US" sz="1704" b="1" dirty="0">
                <a:solidFill>
                  <a:prstClr val="white"/>
                </a:solidFill>
                <a:latin typeface="Meiryo UI" panose="020B0604030504040204" pitchFamily="50" charset="-128"/>
                <a:ea typeface="Meiryo UI" panose="020B0604030504040204" pitchFamily="50" charset="-128"/>
              </a:rPr>
              <a:t>の社会保障制度に転換</a:t>
            </a:r>
          </a:p>
        </p:txBody>
      </p:sp>
      <p:sp>
        <p:nvSpPr>
          <p:cNvPr id="166" name="右矢印 165"/>
          <p:cNvSpPr/>
          <p:nvPr/>
        </p:nvSpPr>
        <p:spPr>
          <a:xfrm>
            <a:off x="3659188" y="3760788"/>
            <a:ext cx="395287" cy="1358900"/>
          </a:xfrm>
          <a:prstGeom prst="rightArrow">
            <a:avLst/>
          </a:prstGeom>
          <a:pattFill prst="pct50">
            <a:fgClr>
              <a:srgbClr val="FFC000"/>
            </a:fgClr>
            <a:bgClr>
              <a:schemeClr val="bg1"/>
            </a:bgClr>
          </a:patt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215">
              <a:solidFill>
                <a:prstClr val="white"/>
              </a:solidFill>
            </a:endParaRPr>
          </a:p>
        </p:txBody>
      </p:sp>
      <p:sp>
        <p:nvSpPr>
          <p:cNvPr id="167" name="AutoShape 48"/>
          <p:cNvSpPr>
            <a:spLocks noChangeArrowheads="1"/>
          </p:cNvSpPr>
          <p:nvPr/>
        </p:nvSpPr>
        <p:spPr bwMode="auto">
          <a:xfrm>
            <a:off x="4402667" y="2409825"/>
            <a:ext cx="4255558" cy="846138"/>
          </a:xfrm>
          <a:prstGeom prst="roundRect">
            <a:avLst>
              <a:gd name="adj" fmla="val 16667"/>
            </a:avLst>
          </a:prstGeom>
          <a:noFill/>
          <a:ln w="9525" algn="ctr">
            <a:noFill/>
            <a:round/>
            <a:headEnd/>
            <a:tailEnd/>
          </a:ln>
        </p:spPr>
        <p:txBody>
          <a:bodyPr wrap="none" anchor="ctr"/>
          <a:lstStyle/>
          <a:p>
            <a:pPr algn="ctr" defTabSz="844083">
              <a:defRPr/>
            </a:pPr>
            <a:r>
              <a:rPr lang="ja-JP" altLang="en-US" sz="1400" dirty="0">
                <a:solidFill>
                  <a:prstClr val="black"/>
                </a:solidFill>
                <a:ea typeface="HGP創英角ｺﾞｼｯｸUB" pitchFamily="50" charset="-128"/>
              </a:rPr>
              <a:t>＜一体改革・新しい経済政策パッケージ後＞</a:t>
            </a:r>
            <a:endParaRPr lang="en-US" altLang="ja-JP" sz="1400" dirty="0">
              <a:solidFill>
                <a:prstClr val="black"/>
              </a:solidFill>
              <a:ea typeface="HGP創英角ｺﾞｼｯｸUB" pitchFamily="50" charset="-128"/>
            </a:endParaRPr>
          </a:p>
          <a:p>
            <a:pPr algn="ctr" defTabSz="844083">
              <a:defRPr/>
            </a:pPr>
            <a:r>
              <a:rPr lang="ja-JP" altLang="en-US" sz="1400" dirty="0">
                <a:solidFill>
                  <a:prstClr val="black"/>
                </a:solidFill>
                <a:latin typeface="Meiryo UI" panose="020B0604030504040204" pitchFamily="50" charset="-128"/>
                <a:ea typeface="Meiryo UI" panose="020B0604030504040204" pitchFamily="50" charset="-128"/>
              </a:rPr>
              <a:t>新たに待機児童の解消や幼児教育</a:t>
            </a:r>
            <a:r>
              <a:rPr lang="ja-JP" altLang="en-US" sz="1400" dirty="0">
                <a:latin typeface="Meiryo UI" panose="020B0604030504040204" pitchFamily="50" charset="-128"/>
                <a:ea typeface="Meiryo UI" panose="020B0604030504040204" pitchFamily="50" charset="-128"/>
              </a:rPr>
              <a:t>・保育</a:t>
            </a:r>
            <a:r>
              <a:rPr lang="ja-JP" altLang="en-US" sz="1400" dirty="0">
                <a:solidFill>
                  <a:prstClr val="black"/>
                </a:solidFill>
                <a:latin typeface="Meiryo UI" panose="020B0604030504040204" pitchFamily="50" charset="-128"/>
                <a:ea typeface="Meiryo UI" panose="020B0604030504040204" pitchFamily="50" charset="-128"/>
              </a:rPr>
              <a:t>の無償化などにも</a:t>
            </a:r>
            <a:endParaRPr lang="en-US" altLang="ja-JP" sz="1400"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1400" dirty="0">
                <a:solidFill>
                  <a:prstClr val="black"/>
                </a:solidFill>
                <a:latin typeface="Meiryo UI" panose="020B0604030504040204" pitchFamily="50" charset="-128"/>
                <a:ea typeface="Meiryo UI" panose="020B0604030504040204" pitchFamily="50" charset="-128"/>
              </a:rPr>
              <a:t>消費税を充当し、使途を子育て世代にも拡大。</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4" name="円/楕円 3"/>
          <p:cNvSpPr/>
          <p:nvPr/>
        </p:nvSpPr>
        <p:spPr>
          <a:xfrm>
            <a:off x="4645028" y="5784850"/>
            <a:ext cx="1997075" cy="5175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3231" rIns="33231" anchor="ctr"/>
          <a:lstStyle/>
          <a:p>
            <a:pPr algn="ctr">
              <a:defRPr/>
            </a:pPr>
            <a:r>
              <a:rPr lang="ja-JP" altLang="en-US" sz="1292" b="1" dirty="0">
                <a:solidFill>
                  <a:srgbClr val="FF0000"/>
                </a:solidFill>
                <a:latin typeface="Meiryo UI" panose="020B0604030504040204" pitchFamily="50" charset="-128"/>
                <a:ea typeface="Meiryo UI" panose="020B0604030504040204" pitchFamily="50" charset="-128"/>
              </a:rPr>
              <a:t>支え手の</a:t>
            </a:r>
            <a:endParaRPr lang="en-US" altLang="ja-JP" sz="1292" b="1" dirty="0">
              <a:solidFill>
                <a:srgbClr val="FF0000"/>
              </a:solidFill>
              <a:latin typeface="Meiryo UI" panose="020B0604030504040204" pitchFamily="50" charset="-128"/>
              <a:ea typeface="Meiryo UI" panose="020B0604030504040204" pitchFamily="50" charset="-128"/>
            </a:endParaRPr>
          </a:p>
          <a:p>
            <a:pPr algn="ctr">
              <a:defRPr/>
            </a:pPr>
            <a:r>
              <a:rPr lang="ja-JP" altLang="en-US" sz="1292" b="1" dirty="0">
                <a:solidFill>
                  <a:srgbClr val="FF0000"/>
                </a:solidFill>
                <a:latin typeface="Meiryo UI" panose="020B0604030504040204" pitchFamily="50" charset="-128"/>
                <a:ea typeface="Meiryo UI" panose="020B0604030504040204" pitchFamily="50" charset="-128"/>
              </a:rPr>
              <a:t>広がり</a:t>
            </a:r>
          </a:p>
        </p:txBody>
      </p:sp>
      <p:sp>
        <p:nvSpPr>
          <p:cNvPr id="2" name="大かっこ 1"/>
          <p:cNvSpPr/>
          <p:nvPr/>
        </p:nvSpPr>
        <p:spPr>
          <a:xfrm>
            <a:off x="6505578" y="5838824"/>
            <a:ext cx="2259013" cy="62547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defRPr/>
            </a:pPr>
            <a:r>
              <a:rPr lang="ja-JP" altLang="en-US" sz="1400" dirty="0">
                <a:solidFill>
                  <a:prstClr val="black"/>
                </a:solidFill>
                <a:latin typeface="Meiryo UI" panose="020B0604030504040204" pitchFamily="50" charset="-128"/>
                <a:ea typeface="Meiryo UI" panose="020B0604030504040204" pitchFamily="50" charset="-128"/>
              </a:rPr>
              <a:t>・少子化対策</a:t>
            </a:r>
            <a:endParaRPr lang="en-US" altLang="ja-JP" sz="1400" dirty="0">
              <a:solidFill>
                <a:prstClr val="black"/>
              </a:solidFill>
              <a:latin typeface="Meiryo UI" panose="020B0604030504040204" pitchFamily="50" charset="-128"/>
              <a:ea typeface="Meiryo UI" panose="020B0604030504040204" pitchFamily="50" charset="-128"/>
            </a:endParaRPr>
          </a:p>
          <a:p>
            <a:pPr>
              <a:defRPr/>
            </a:pPr>
            <a:r>
              <a:rPr lang="ja-JP" altLang="en-US" sz="1400" dirty="0">
                <a:solidFill>
                  <a:prstClr val="black"/>
                </a:solidFill>
                <a:latin typeface="Meiryo UI" panose="020B0604030504040204" pitchFamily="50" charset="-128"/>
                <a:ea typeface="Meiryo UI" panose="020B0604030504040204" pitchFamily="50" charset="-128"/>
              </a:rPr>
              <a:t>・女性・高齢者も働きやすい環境づくり</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4210050" y="3236913"/>
            <a:ext cx="1274763" cy="490537"/>
          </a:xfrm>
          <a:prstGeom prst="rect">
            <a:avLst/>
          </a:prstGeom>
          <a:noFill/>
          <a:ln>
            <a:noFill/>
          </a:ln>
        </p:spPr>
        <p:txBody>
          <a:bodyPr>
            <a:spAutoFit/>
          </a:bodyPr>
          <a:lstStyle/>
          <a:p>
            <a:pPr algn="ctr">
              <a:defRPr/>
            </a:pPr>
            <a:r>
              <a:rPr lang="ja-JP" altLang="en-US" sz="1292" b="1" dirty="0">
                <a:solidFill>
                  <a:srgbClr val="FF0000"/>
                </a:solidFill>
                <a:latin typeface="Meiryo UI" panose="020B0604030504040204" pitchFamily="50" charset="-128"/>
                <a:ea typeface="Meiryo UI" panose="020B0604030504040204" pitchFamily="50" charset="-128"/>
              </a:rPr>
              <a:t>より子育ての</a:t>
            </a:r>
            <a:endParaRPr lang="en-US" altLang="ja-JP" sz="1292" b="1" dirty="0">
              <a:solidFill>
                <a:srgbClr val="FF0000"/>
              </a:solidFill>
              <a:latin typeface="Meiryo UI" panose="020B0604030504040204" pitchFamily="50" charset="-128"/>
              <a:ea typeface="Meiryo UI" panose="020B0604030504040204" pitchFamily="50" charset="-128"/>
            </a:endParaRPr>
          </a:p>
          <a:p>
            <a:pPr algn="ctr">
              <a:defRPr/>
            </a:pPr>
            <a:r>
              <a:rPr lang="ja-JP" altLang="en-US" sz="1292" b="1" dirty="0">
                <a:solidFill>
                  <a:srgbClr val="FF0000"/>
                </a:solidFill>
                <a:latin typeface="Meiryo UI" panose="020B0604030504040204" pitchFamily="50" charset="-128"/>
                <a:ea typeface="Meiryo UI" panose="020B0604030504040204" pitchFamily="50" charset="-128"/>
              </a:rPr>
              <a:t>しやすい環境</a:t>
            </a:r>
          </a:p>
        </p:txBody>
      </p:sp>
      <p:sp>
        <p:nvSpPr>
          <p:cNvPr id="35" name="テキスト ボックス 34"/>
          <p:cNvSpPr txBox="1"/>
          <p:nvPr/>
        </p:nvSpPr>
        <p:spPr>
          <a:xfrm>
            <a:off x="7664450" y="3206750"/>
            <a:ext cx="993775" cy="490538"/>
          </a:xfrm>
          <a:prstGeom prst="rect">
            <a:avLst/>
          </a:prstGeom>
          <a:noFill/>
          <a:ln>
            <a:noFill/>
          </a:ln>
        </p:spPr>
        <p:txBody>
          <a:bodyPr wrap="none">
            <a:spAutoFit/>
          </a:bodyPr>
          <a:lstStyle/>
          <a:p>
            <a:pPr algn="ctr">
              <a:defRPr/>
            </a:pPr>
            <a:r>
              <a:rPr lang="ja-JP" altLang="en-US" sz="1292" b="1" dirty="0">
                <a:solidFill>
                  <a:srgbClr val="FF0000"/>
                </a:solidFill>
                <a:latin typeface="Meiryo UI" panose="020B0604030504040204" pitchFamily="50" charset="-128"/>
                <a:ea typeface="Meiryo UI" panose="020B0604030504040204" pitchFamily="50" charset="-128"/>
              </a:rPr>
              <a:t>より充実・</a:t>
            </a:r>
            <a:endParaRPr lang="en-US" altLang="ja-JP" sz="1292" b="1" dirty="0">
              <a:solidFill>
                <a:srgbClr val="FF0000"/>
              </a:solidFill>
              <a:latin typeface="Meiryo UI" panose="020B0604030504040204" pitchFamily="50" charset="-128"/>
              <a:ea typeface="Meiryo UI" panose="020B0604030504040204" pitchFamily="50" charset="-128"/>
            </a:endParaRPr>
          </a:p>
          <a:p>
            <a:pPr algn="ctr">
              <a:defRPr/>
            </a:pPr>
            <a:r>
              <a:rPr lang="ja-JP" altLang="en-US" sz="1292" b="1" dirty="0">
                <a:solidFill>
                  <a:srgbClr val="FF0000"/>
                </a:solidFill>
                <a:latin typeface="Meiryo UI" panose="020B0604030504040204" pitchFamily="50" charset="-128"/>
                <a:ea typeface="Meiryo UI" panose="020B0604030504040204" pitchFamily="50" charset="-128"/>
              </a:rPr>
              <a:t>安心な老後</a:t>
            </a:r>
          </a:p>
        </p:txBody>
      </p:sp>
      <p:sp>
        <p:nvSpPr>
          <p:cNvPr id="6" name="円/楕円 5"/>
          <p:cNvSpPr/>
          <p:nvPr/>
        </p:nvSpPr>
        <p:spPr>
          <a:xfrm>
            <a:off x="4138613" y="3252788"/>
            <a:ext cx="1438275" cy="5080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215">
              <a:solidFill>
                <a:prstClr val="white"/>
              </a:solidFill>
            </a:endParaRPr>
          </a:p>
        </p:txBody>
      </p:sp>
      <p:sp>
        <p:nvSpPr>
          <p:cNvPr id="34" name="円/楕円 33"/>
          <p:cNvSpPr/>
          <p:nvPr/>
        </p:nvSpPr>
        <p:spPr>
          <a:xfrm>
            <a:off x="7529513" y="3222625"/>
            <a:ext cx="1263650" cy="46672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215">
              <a:solidFill>
                <a:prstClr val="white"/>
              </a:solidFill>
            </a:endParaRPr>
          </a:p>
        </p:txBody>
      </p:sp>
      <p:sp>
        <p:nvSpPr>
          <p:cNvPr id="36" name="円/楕円 35"/>
          <p:cNvSpPr/>
          <p:nvPr/>
        </p:nvSpPr>
        <p:spPr>
          <a:xfrm>
            <a:off x="4867808" y="5824538"/>
            <a:ext cx="1565275" cy="4381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215">
              <a:solidFill>
                <a:prstClr val="white"/>
              </a:solidFill>
            </a:endParaRPr>
          </a:p>
        </p:txBody>
      </p:sp>
      <p:sp>
        <p:nvSpPr>
          <p:cNvPr id="32" name="直方体 31"/>
          <p:cNvSpPr/>
          <p:nvPr/>
        </p:nvSpPr>
        <p:spPr>
          <a:xfrm>
            <a:off x="852488" y="4279900"/>
            <a:ext cx="2074862" cy="330200"/>
          </a:xfrm>
          <a:prstGeom prst="cube">
            <a:avLst>
              <a:gd name="adj" fmla="val 73198"/>
            </a:avLst>
          </a:prstGeom>
          <a:solidFill>
            <a:srgbClr val="92D050"/>
          </a:solidFill>
        </p:spPr>
        <p:txBody>
          <a:bodyPr lIns="0" tIns="0" rIns="0" bIns="0" anchor="ctr"/>
          <a:lstStyle/>
          <a:p>
            <a:pPr algn="ctr" defTabSz="844083">
              <a:defRPr/>
            </a:pPr>
            <a:endParaRPr kumimoji="0" lang="ja-JP" altLang="en-US" sz="2215" kern="0">
              <a:solidFill>
                <a:prstClr val="black"/>
              </a:solidFill>
            </a:endParaRPr>
          </a:p>
        </p:txBody>
      </p:sp>
      <p:sp>
        <p:nvSpPr>
          <p:cNvPr id="33" name="直方体 32"/>
          <p:cNvSpPr/>
          <p:nvPr/>
        </p:nvSpPr>
        <p:spPr>
          <a:xfrm>
            <a:off x="5170488" y="4278313"/>
            <a:ext cx="3255962" cy="312737"/>
          </a:xfrm>
          <a:prstGeom prst="cube">
            <a:avLst>
              <a:gd name="adj" fmla="val 73198"/>
            </a:avLst>
          </a:prstGeom>
          <a:solidFill>
            <a:srgbClr val="92D050"/>
          </a:solidFill>
        </p:spPr>
        <p:txBody>
          <a:bodyPr lIns="0" tIns="0" rIns="0" bIns="0" anchor="ctr"/>
          <a:lstStyle/>
          <a:p>
            <a:pPr algn="ctr" defTabSz="844083">
              <a:defRPr/>
            </a:pPr>
            <a:endParaRPr kumimoji="0" lang="ja-JP" altLang="en-US" sz="2215" kern="0">
              <a:solidFill>
                <a:prstClr val="black"/>
              </a:solidFill>
            </a:endParaRPr>
          </a:p>
        </p:txBody>
      </p:sp>
      <p:pic>
        <p:nvPicPr>
          <p:cNvPr id="62479" name="図 38" descr="zaimu_Illust-18.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53150" y="4714875"/>
            <a:ext cx="547688"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80" name="図 39" descr="zaimu_Illust-17.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1650" y="4711700"/>
            <a:ext cx="320675"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81" name="図 40" descr="zaimu_Illust-0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381875" y="4705350"/>
            <a:ext cx="811213"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82" name="図 41" descr="zaimu_Illust-18.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14450" y="4637088"/>
            <a:ext cx="55721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83" name="図 42" descr="zaimu_Illust-17.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49450" y="4645025"/>
            <a:ext cx="341313"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84" name="図 43" descr="zaimu_Illust-10-2.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43513" y="4684713"/>
            <a:ext cx="758825"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85" name="図 44" descr="zaimu_Illust-10.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38800" y="3382963"/>
            <a:ext cx="10620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86" name="図 45" descr="zaimu_Illust-01.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019925" y="3390900"/>
            <a:ext cx="539750"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角丸四角形 27"/>
          <p:cNvSpPr/>
          <p:nvPr/>
        </p:nvSpPr>
        <p:spPr>
          <a:xfrm>
            <a:off x="220133" y="969963"/>
            <a:ext cx="8696855" cy="814387"/>
          </a:xfrm>
          <a:prstGeom prst="roundRect">
            <a:avLst/>
          </a:prstGeom>
          <a:solidFill>
            <a:srgbClr val="FFEDB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84406" tIns="42203" rIns="84406" bIns="42203" anchor="ctr"/>
          <a:lstStyle/>
          <a:p>
            <a:pPr algn="ctr" defTabSz="844083">
              <a:defRPr/>
            </a:pPr>
            <a:endParaRPr lang="ja-JP" altLang="en-US" sz="2215">
              <a:solidFill>
                <a:prstClr val="white"/>
              </a:solidFill>
            </a:endParaRPr>
          </a:p>
        </p:txBody>
      </p:sp>
      <p:sp>
        <p:nvSpPr>
          <p:cNvPr id="62488" name="object 45"/>
          <p:cNvSpPr txBox="1">
            <a:spLocks noChangeArrowheads="1"/>
          </p:cNvSpPr>
          <p:nvPr/>
        </p:nvSpPr>
        <p:spPr bwMode="auto">
          <a:xfrm>
            <a:off x="369891" y="1111250"/>
            <a:ext cx="8394700" cy="561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85738" indent="-174625" defTabSz="842963">
              <a:defRPr kumimoji="1" sz="2400">
                <a:solidFill>
                  <a:schemeClr val="tx1"/>
                </a:solidFill>
                <a:latin typeface="Tahoma" panose="020B0604030504040204" pitchFamily="34" charset="0"/>
                <a:ea typeface="ＭＳ Ｐゴシック" panose="020B0600070205080204" pitchFamily="50" charset="-128"/>
              </a:defRPr>
            </a:lvl1pPr>
            <a:lvl2pPr marL="742950" indent="-285750" defTabSz="842963">
              <a:defRPr kumimoji="1" sz="2400">
                <a:solidFill>
                  <a:schemeClr val="tx1"/>
                </a:solidFill>
                <a:latin typeface="Tahoma" panose="020B0604030504040204" pitchFamily="34" charset="0"/>
                <a:ea typeface="ＭＳ Ｐゴシック" panose="020B0600070205080204" pitchFamily="50" charset="-128"/>
              </a:defRPr>
            </a:lvl2pPr>
            <a:lvl3pPr marL="1143000" indent="-228600" defTabSz="842963">
              <a:defRPr kumimoji="1" sz="2400">
                <a:solidFill>
                  <a:schemeClr val="tx1"/>
                </a:solidFill>
                <a:latin typeface="Tahoma" panose="020B0604030504040204" pitchFamily="34" charset="0"/>
                <a:ea typeface="ＭＳ Ｐゴシック" panose="020B0600070205080204" pitchFamily="50" charset="-128"/>
              </a:defRPr>
            </a:lvl3pPr>
            <a:lvl4pPr marL="1600200" indent="-228600" defTabSz="842963">
              <a:defRPr kumimoji="1" sz="2400">
                <a:solidFill>
                  <a:schemeClr val="tx1"/>
                </a:solidFill>
                <a:latin typeface="Tahoma" panose="020B0604030504040204" pitchFamily="34" charset="0"/>
                <a:ea typeface="ＭＳ Ｐゴシック" panose="020B0600070205080204" pitchFamily="50" charset="-128"/>
              </a:defRPr>
            </a:lvl4pPr>
            <a:lvl5pPr marL="2057400" indent="-228600" defTabSz="842963">
              <a:defRPr kumimoji="1" sz="2400">
                <a:solidFill>
                  <a:schemeClr val="tx1"/>
                </a:solidFill>
                <a:latin typeface="Tahoma" panose="020B0604030504040204" pitchFamily="34" charset="0"/>
                <a:ea typeface="ＭＳ Ｐゴシック" panose="020B0600070205080204" pitchFamily="50" charset="-128"/>
              </a:defRPr>
            </a:lvl5pPr>
            <a:lvl6pPr marL="2514600" indent="-228600" defTabSz="842963"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6pPr>
            <a:lvl7pPr marL="2971800" indent="-228600" defTabSz="842963"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7pPr>
            <a:lvl8pPr marL="3429000" indent="-228600" defTabSz="842963"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8pPr>
            <a:lvl9pPr marL="3886200" indent="-228600" defTabSz="842963" eaLnBrk="0" fontAlgn="base" hangingPunct="0">
              <a:spcBef>
                <a:spcPct val="0"/>
              </a:spcBef>
              <a:spcAft>
                <a:spcPct val="0"/>
              </a:spcAft>
              <a:defRPr kumimoji="1" sz="2400">
                <a:solidFill>
                  <a:schemeClr val="tx1"/>
                </a:solidFill>
                <a:latin typeface="Tahoma" panose="020B0604030504040204" pitchFamily="34" charset="0"/>
                <a:ea typeface="ＭＳ Ｐゴシック" panose="020B0600070205080204" pitchFamily="50" charset="-128"/>
              </a:defRPr>
            </a:lvl9pPr>
          </a:lstStyle>
          <a:p>
            <a:pPr>
              <a:lnSpc>
                <a:spcPct val="114000"/>
              </a:lnSpc>
              <a:spcBef>
                <a:spcPts val="525"/>
              </a:spcBef>
            </a:pPr>
            <a:r>
              <a:rPr lang="ja-JP" altLang="ja-JP" sz="1400" dirty="0">
                <a:solidFill>
                  <a:srgbClr val="FFC000"/>
                </a:solidFill>
                <a:latin typeface="Meiryo UI" panose="020B0604030504040204" pitchFamily="50" charset="-128"/>
                <a:ea typeface="Meiryo UI" panose="020B0604030504040204" pitchFamily="50" charset="-128"/>
                <a:cs typeface="游ゴシック" panose="020B0400000000000000" pitchFamily="50" charset="-128"/>
              </a:rPr>
              <a:t>●</a:t>
            </a:r>
            <a:r>
              <a:rPr lang="ja-JP" altLang="en-US" sz="1600" dirty="0">
                <a:latin typeface="Meiryo UI" panose="020B0604030504040204" pitchFamily="50" charset="-128"/>
                <a:ea typeface="Meiryo UI" panose="020B0604030504040204" pitchFamily="50" charset="-128"/>
                <a:cs typeface="游ゴシック" panose="020B0400000000000000" pitchFamily="50" charset="-128"/>
              </a:rPr>
              <a:t>消費税</a:t>
            </a:r>
            <a:r>
              <a:rPr lang="ja-JP" altLang="en-US" sz="1600" dirty="0">
                <a:solidFill>
                  <a:srgbClr val="000000"/>
                </a:solidFill>
                <a:latin typeface="Meiryo UI" panose="020B0604030504040204" pitchFamily="50" charset="-128"/>
                <a:ea typeface="Meiryo UI" panose="020B0604030504040204" pitchFamily="50" charset="-128"/>
                <a:cs typeface="游ゴシック" panose="020B0400000000000000" pitchFamily="50" charset="-128"/>
              </a:rPr>
              <a:t>の税率を引き上げることによる</a:t>
            </a:r>
            <a:r>
              <a:rPr lang="ja-JP" altLang="en-US" sz="1600" b="1" dirty="0">
                <a:solidFill>
                  <a:srgbClr val="000000"/>
                </a:solidFill>
                <a:latin typeface="Meiryo UI" panose="020B0604030504040204" pitchFamily="50" charset="-128"/>
                <a:ea typeface="Meiryo UI" panose="020B0604030504040204" pitchFamily="50" charset="-128"/>
                <a:cs typeface="游ゴシック" panose="020B0400000000000000" pitchFamily="50" charset="-128"/>
              </a:rPr>
              <a:t>増収分は、全て社会保障に充て</a:t>
            </a:r>
            <a:r>
              <a:rPr lang="ja-JP" altLang="en-US" sz="1600" dirty="0">
                <a:solidFill>
                  <a:srgbClr val="000000"/>
                </a:solidFill>
                <a:latin typeface="Meiryo UI" panose="020B0604030504040204" pitchFamily="50" charset="-128"/>
                <a:ea typeface="Meiryo UI" panose="020B0604030504040204" pitchFamily="50" charset="-128"/>
                <a:cs typeface="游ゴシック" panose="020B0400000000000000" pitchFamily="50" charset="-128"/>
              </a:rPr>
              <a:t>、</a:t>
            </a:r>
            <a:r>
              <a:rPr lang="ja-JP" altLang="en-US" sz="1600" dirty="0">
                <a:latin typeface="Meiryo UI" panose="020B0604030504040204" pitchFamily="50" charset="-128"/>
                <a:ea typeface="Meiryo UI" panose="020B0604030504040204" pitchFamily="50" charset="-128"/>
                <a:cs typeface="游ゴシック" panose="020B0400000000000000" pitchFamily="50" charset="-128"/>
              </a:rPr>
              <a:t>待機児童の解消や</a:t>
            </a:r>
            <a:r>
              <a:rPr lang="ja-JP" altLang="en-US" sz="1600" dirty="0">
                <a:solidFill>
                  <a:srgbClr val="000000"/>
                </a:solidFill>
                <a:latin typeface="Meiryo UI" panose="020B0604030504040204" pitchFamily="50" charset="-128"/>
                <a:ea typeface="Meiryo UI" panose="020B0604030504040204" pitchFamily="50" charset="-128"/>
                <a:cs typeface="游ゴシック" panose="020B0400000000000000" pitchFamily="50" charset="-128"/>
              </a:rPr>
              <a:t>幼児教育</a:t>
            </a:r>
            <a:r>
              <a:rPr lang="ja-JP" altLang="en-US" sz="1600" dirty="0">
                <a:latin typeface="Meiryo UI" panose="020B0604030504040204" pitchFamily="50" charset="-128"/>
                <a:ea typeface="Meiryo UI" panose="020B0604030504040204" pitchFamily="50" charset="-128"/>
                <a:cs typeface="游ゴシック" panose="020B0400000000000000" pitchFamily="50" charset="-128"/>
              </a:rPr>
              <a:t>・保育</a:t>
            </a:r>
            <a:r>
              <a:rPr lang="ja-JP" altLang="en-US" sz="1600" dirty="0">
                <a:solidFill>
                  <a:srgbClr val="000000"/>
                </a:solidFill>
                <a:latin typeface="Meiryo UI" panose="020B0604030504040204" pitchFamily="50" charset="-128"/>
                <a:ea typeface="Meiryo UI" panose="020B0604030504040204" pitchFamily="50" charset="-128"/>
                <a:cs typeface="游ゴシック" panose="020B0400000000000000" pitchFamily="50" charset="-128"/>
              </a:rPr>
              <a:t>の無償化など</a:t>
            </a:r>
            <a:r>
              <a:rPr lang="ja-JP" altLang="en-US" sz="1600" b="1" dirty="0">
                <a:solidFill>
                  <a:srgbClr val="000000"/>
                </a:solidFill>
                <a:latin typeface="Meiryo UI" panose="020B0604030504040204" pitchFamily="50" charset="-128"/>
                <a:ea typeface="Meiryo UI" panose="020B0604030504040204" pitchFamily="50" charset="-128"/>
                <a:cs typeface="游ゴシック" panose="020B0400000000000000" pitchFamily="50" charset="-128"/>
              </a:rPr>
              <a:t> </a:t>
            </a:r>
            <a:r>
              <a:rPr lang="ja-JP" altLang="en-US" sz="1600" b="1" dirty="0" smtClean="0">
                <a:solidFill>
                  <a:srgbClr val="000000"/>
                </a:solidFill>
                <a:latin typeface="Meiryo UI" panose="020B0604030504040204" pitchFamily="50" charset="-128"/>
                <a:ea typeface="Meiryo UI" panose="020B0604030504040204" pitchFamily="50" charset="-128"/>
                <a:cs typeface="游ゴシック" panose="020B0400000000000000" pitchFamily="50" charset="-128"/>
              </a:rPr>
              <a:t> 子育て</a:t>
            </a:r>
            <a:r>
              <a:rPr lang="ja-JP" altLang="en-US" sz="1600" b="1" dirty="0">
                <a:solidFill>
                  <a:srgbClr val="000000"/>
                </a:solidFill>
                <a:latin typeface="Meiryo UI" panose="020B0604030504040204" pitchFamily="50" charset="-128"/>
                <a:ea typeface="Meiryo UI" panose="020B0604030504040204" pitchFamily="50" charset="-128"/>
                <a:cs typeface="游ゴシック" panose="020B0400000000000000" pitchFamily="50" charset="-128"/>
              </a:rPr>
              <a:t>世代のためにも使われることになっています</a:t>
            </a:r>
            <a:r>
              <a:rPr lang="ja-JP" altLang="en-US" sz="1600" dirty="0">
                <a:solidFill>
                  <a:srgbClr val="000000"/>
                </a:solidFill>
                <a:latin typeface="Meiryo UI" panose="020B0604030504040204" pitchFamily="50" charset="-128"/>
                <a:ea typeface="Meiryo UI" panose="020B0604030504040204" pitchFamily="50" charset="-128"/>
                <a:cs typeface="游ゴシック" panose="020B0400000000000000" pitchFamily="50" charset="-128"/>
              </a:rPr>
              <a:t>。</a:t>
            </a:r>
          </a:p>
        </p:txBody>
      </p:sp>
      <p:sp>
        <p:nvSpPr>
          <p:cNvPr id="47" name="正方形/長方形 46"/>
          <p:cNvSpPr/>
          <p:nvPr/>
        </p:nvSpPr>
        <p:spPr>
          <a:xfrm>
            <a:off x="0" y="227013"/>
            <a:ext cx="9144000" cy="4905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406" tIns="42203" rIns="84406" bIns="42203" anchor="ctr"/>
          <a:lstStyle/>
          <a:p>
            <a:pPr defTabSz="844083">
              <a:defRPr/>
            </a:pPr>
            <a:r>
              <a:rPr lang="ja-JP" altLang="en-US" sz="1846" b="1" i="1" dirty="0">
                <a:solidFill>
                  <a:srgbClr val="FFC000"/>
                </a:solidFill>
                <a:latin typeface="Meiryo UI" panose="020B0604030504040204" pitchFamily="50" charset="-128"/>
                <a:ea typeface="Meiryo UI" panose="020B0604030504040204" pitchFamily="50" charset="-128"/>
              </a:rPr>
              <a:t>　　</a:t>
            </a:r>
            <a:r>
              <a:rPr lang="ja-JP" altLang="en-US" sz="2400" b="1" i="1" dirty="0">
                <a:solidFill>
                  <a:srgbClr val="FFC000"/>
                </a:solidFill>
                <a:latin typeface="Meiryo UI" panose="020B0604030504040204" pitchFamily="50" charset="-128"/>
                <a:ea typeface="Meiryo UI" panose="020B0604030504040204" pitchFamily="50" charset="-128"/>
              </a:rPr>
              <a:t>全世代型の社会保障制度への転換</a:t>
            </a:r>
          </a:p>
        </p:txBody>
      </p:sp>
      <p:sp>
        <p:nvSpPr>
          <p:cNvPr id="48" name="Rectangle 15"/>
          <p:cNvSpPr>
            <a:spLocks noChangeArrowheads="1"/>
          </p:cNvSpPr>
          <p:nvPr/>
        </p:nvSpPr>
        <p:spPr bwMode="auto">
          <a:xfrm>
            <a:off x="0" y="703263"/>
            <a:ext cx="9144000" cy="42862"/>
          </a:xfrm>
          <a:prstGeom prst="rect">
            <a:avLst/>
          </a:prstGeom>
          <a:solidFill>
            <a:srgbClr val="FFC000"/>
          </a:solidFill>
          <a:ln>
            <a:solidFill>
              <a:srgbClr val="FFC000"/>
            </a:solidFill>
          </a:ln>
          <a:effectLst/>
          <a:extLst/>
        </p:spPr>
        <p:txBody>
          <a:bodyPr wrap="none" lIns="77743" tIns="38871" rIns="77743" bIns="38871" anchor="ctr"/>
          <a:lstStyle/>
          <a:p>
            <a:pPr defTabSz="808534">
              <a:defRPr/>
            </a:pPr>
            <a:endParaRPr lang="ja-JP" altLang="en-US" sz="1534">
              <a:solidFill>
                <a:srgbClr val="000000"/>
              </a:solidFill>
              <a:latin typeface="Arial" charset="0"/>
            </a:endParaRPr>
          </a:p>
        </p:txBody>
      </p:sp>
      <p:pic>
        <p:nvPicPr>
          <p:cNvPr id="62491" name="図 48" descr="zaimu_Illust-01.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3382963"/>
            <a:ext cx="541338"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8371731"/>
      </p:ext>
    </p:extLst>
  </p:cSld>
  <p:clrMapOvr>
    <a:masterClrMapping/>
  </p:clrMapOvr>
  <mc:AlternateContent xmlns:mc="http://schemas.openxmlformats.org/markup-compatibility/2006" xmlns:p14="http://schemas.microsoft.com/office/powerpoint/2010/main">
    <mc:Choice Requires="p14">
      <p:transition spd="slow" p14:dur="1500">
        <p:random/>
        <p:sndAc>
          <p:stSnd>
            <p:snd r:embed="rId3" name="type.wav"/>
          </p:stSnd>
        </p:sndAc>
      </p:transition>
    </mc:Choice>
    <mc:Fallback xmlns="">
      <p:transition spd="slow">
        <p:random/>
        <p:sndAc>
          <p:stSnd>
            <p:snd r:embed="rId10" name="type.wav"/>
          </p:stSnd>
        </p:sndAc>
      </p:transition>
    </mc:Fallback>
  </mc:AlternateContent>
  <p:timing>
    <p:tnLst>
      <p:par>
        <p:cTn id="1" dur="indefinite" restart="never" nodeType="tmRoot"/>
      </p:par>
    </p:tnLst>
  </p:timing>
</p:sld>
</file>

<file path=ppt/theme/theme1.xml><?xml version="1.0" encoding="utf-8"?>
<a:theme xmlns:a="http://schemas.openxmlformats.org/drawingml/2006/main" name="11_Standarddesign">
  <a:themeElements>
    <a:clrScheme name="2_Standarddesign 2">
      <a:dk1>
        <a:srgbClr val="333333"/>
      </a:dk1>
      <a:lt1>
        <a:srgbClr val="FFFFFF"/>
      </a:lt1>
      <a:dk2>
        <a:srgbClr val="006AD5"/>
      </a:dk2>
      <a:lt2>
        <a:srgbClr val="BE0009"/>
      </a:lt2>
      <a:accent1>
        <a:srgbClr val="E09500"/>
      </a:accent1>
      <a:accent2>
        <a:srgbClr val="0C1F84"/>
      </a:accent2>
      <a:accent3>
        <a:srgbClr val="FFFFFF"/>
      </a:accent3>
      <a:accent4>
        <a:srgbClr val="2A2A2A"/>
      </a:accent4>
      <a:accent5>
        <a:srgbClr val="EDC8AA"/>
      </a:accent5>
      <a:accent6>
        <a:srgbClr val="0A1B77"/>
      </a:accent6>
      <a:hlink>
        <a:srgbClr val="65C5DC"/>
      </a:hlink>
      <a:folHlink>
        <a:srgbClr val="269E00"/>
      </a:folHlink>
    </a:clrScheme>
    <a:fontScheme name="2_Standarddesign">
      <a:majorFont>
        <a:latin typeface="Arial"/>
        <a:ea typeface="HGPｺﾞｼｯｸE"/>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9050" cap="flat" cmpd="sng" algn="ctr">
          <a:solidFill>
            <a:schemeClr val="tx2"/>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
            <a:schemeClr val="accent1"/>
          </a:buClr>
          <a:buSzTx/>
          <a:buFont typeface="Wingdings" pitchFamily="2" charset="2"/>
          <a:buNone/>
          <a:tabLst/>
          <a:defRPr kumimoji="1" lang="ja-JP" sz="2400" b="0" i="0" u="none" strike="noStrike" cap="none" normalizeH="0" baseline="0" smtClean="0">
            <a:ln>
              <a:noFill/>
            </a:ln>
            <a:solidFill>
              <a:schemeClr val="tx1"/>
            </a:solidFill>
            <a:effectLst/>
            <a:latin typeface="Arial" charset="0"/>
            <a:ea typeface="HGPｺﾞｼｯｸE" pitchFamily="50" charset="-128"/>
          </a:defRPr>
        </a:defPPr>
      </a:lstStyle>
    </a:spDef>
    <a:lnDef>
      <a:spPr bwMode="auto">
        <a:xfrm>
          <a:off x="0" y="0"/>
          <a:ext cx="1" cy="1"/>
        </a:xfrm>
        <a:custGeom>
          <a:avLst/>
          <a:gdLst/>
          <a:ahLst/>
          <a:cxnLst/>
          <a:rect l="0" t="0" r="0" b="0"/>
          <a:pathLst/>
        </a:custGeom>
        <a:solidFill>
          <a:schemeClr val="bg1"/>
        </a:solidFill>
        <a:ln w="19050" cap="flat" cmpd="sng" algn="ctr">
          <a:solidFill>
            <a:schemeClr val="tx2"/>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
            <a:schemeClr val="accent1"/>
          </a:buClr>
          <a:buSzTx/>
          <a:buFont typeface="Wingdings" pitchFamily="2" charset="2"/>
          <a:buNone/>
          <a:tabLst/>
          <a:defRPr kumimoji="1" lang="ja-JP" sz="2400" b="0" i="0" u="none" strike="noStrike" cap="none" normalizeH="0" baseline="0" smtClean="0">
            <a:ln>
              <a:noFill/>
            </a:ln>
            <a:solidFill>
              <a:schemeClr val="tx1"/>
            </a:solidFill>
            <a:effectLst/>
            <a:latin typeface="Arial" charset="0"/>
            <a:ea typeface="HGPｺﾞｼｯｸE" pitchFamily="50" charset="-128"/>
          </a:defRPr>
        </a:defPPr>
      </a:lstStyle>
    </a:lnDef>
    <a:txDef>
      <a:spPr>
        <a:noFill/>
      </a:spPr>
      <a:bodyPr wrap="none" rtlCol="0">
        <a:spAutoFit/>
      </a:bodyPr>
      <a:lstStyle>
        <a:defPPr>
          <a:defRPr sz="3200" dirty="0"/>
        </a:defPPr>
      </a:lstStyle>
    </a:txDef>
  </a:objectDefaults>
  <a:extraClrSchemeLst>
    <a:extraClrScheme>
      <a:clrScheme name="2_Standarddesign 1">
        <a:dk1>
          <a:srgbClr val="333333"/>
        </a:dk1>
        <a:lt1>
          <a:srgbClr val="FFFFFF"/>
        </a:lt1>
        <a:dk2>
          <a:srgbClr val="006AD5"/>
        </a:dk2>
        <a:lt2>
          <a:srgbClr val="BE0009"/>
        </a:lt2>
        <a:accent1>
          <a:srgbClr val="FFA800"/>
        </a:accent1>
        <a:accent2>
          <a:srgbClr val="0C1F84"/>
        </a:accent2>
        <a:accent3>
          <a:srgbClr val="FFFFFF"/>
        </a:accent3>
        <a:accent4>
          <a:srgbClr val="2A2A2A"/>
        </a:accent4>
        <a:accent5>
          <a:srgbClr val="FFD1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
      <a:clrScheme name="2_Standarddesign 1">
        <a:dk1>
          <a:srgbClr val="333333"/>
        </a:dk1>
        <a:lt1>
          <a:srgbClr val="FFFFFF"/>
        </a:lt1>
        <a:dk2>
          <a:srgbClr val="006AD5"/>
        </a:dk2>
        <a:lt2>
          <a:srgbClr val="BE0009"/>
        </a:lt2>
        <a:accent1>
          <a:srgbClr val="FFA800"/>
        </a:accent1>
        <a:accent2>
          <a:srgbClr val="0C1F84"/>
        </a:accent2>
        <a:accent3>
          <a:srgbClr val="FFFFFF"/>
        </a:accent3>
        <a:accent4>
          <a:srgbClr val="2A2A2A"/>
        </a:accent4>
        <a:accent5>
          <a:srgbClr val="FFD1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
      <a:clrScheme name="2_Standarddesign 2">
        <a:dk1>
          <a:srgbClr val="333333"/>
        </a:dk1>
        <a:lt1>
          <a:srgbClr val="FFFFFF"/>
        </a:lt1>
        <a:dk2>
          <a:srgbClr val="006AD5"/>
        </a:dk2>
        <a:lt2>
          <a:srgbClr val="BE0009"/>
        </a:lt2>
        <a:accent1>
          <a:srgbClr val="E09500"/>
        </a:accent1>
        <a:accent2>
          <a:srgbClr val="0C1F84"/>
        </a:accent2>
        <a:accent3>
          <a:srgbClr val="FFFFFF"/>
        </a:accent3>
        <a:accent4>
          <a:srgbClr val="2A2A2A"/>
        </a:accent4>
        <a:accent5>
          <a:srgbClr val="EDC8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2_Standarddesign">
  <a:themeElements>
    <a:clrScheme name="2_Standarddesign 2">
      <a:dk1>
        <a:srgbClr val="333333"/>
      </a:dk1>
      <a:lt1>
        <a:srgbClr val="FFFFFF"/>
      </a:lt1>
      <a:dk2>
        <a:srgbClr val="006AD5"/>
      </a:dk2>
      <a:lt2>
        <a:srgbClr val="BE0009"/>
      </a:lt2>
      <a:accent1>
        <a:srgbClr val="E09500"/>
      </a:accent1>
      <a:accent2>
        <a:srgbClr val="0C1F84"/>
      </a:accent2>
      <a:accent3>
        <a:srgbClr val="FFFFFF"/>
      </a:accent3>
      <a:accent4>
        <a:srgbClr val="2A2A2A"/>
      </a:accent4>
      <a:accent5>
        <a:srgbClr val="EDC8AA"/>
      </a:accent5>
      <a:accent6>
        <a:srgbClr val="0A1B77"/>
      </a:accent6>
      <a:hlink>
        <a:srgbClr val="65C5DC"/>
      </a:hlink>
      <a:folHlink>
        <a:srgbClr val="269E00"/>
      </a:folHlink>
    </a:clrScheme>
    <a:fontScheme name="2_Standarddesign">
      <a:majorFont>
        <a:latin typeface="Arial"/>
        <a:ea typeface="HGPｺﾞｼｯｸE"/>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9050" cap="flat" cmpd="sng" algn="ctr">
          <a:solidFill>
            <a:schemeClr val="tx2"/>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
            <a:schemeClr val="accent1"/>
          </a:buClr>
          <a:buSzTx/>
          <a:buFont typeface="Wingdings" pitchFamily="2" charset="2"/>
          <a:buNone/>
          <a:tabLst/>
          <a:defRPr kumimoji="1" lang="ja-JP" sz="2400" b="0" i="0" u="none" strike="noStrike" cap="none" normalizeH="0" baseline="0" smtClean="0">
            <a:ln>
              <a:noFill/>
            </a:ln>
            <a:solidFill>
              <a:schemeClr val="tx1"/>
            </a:solidFill>
            <a:effectLst/>
            <a:latin typeface="Arial" charset="0"/>
            <a:ea typeface="HGPｺﾞｼｯｸE" pitchFamily="50" charset="-128"/>
          </a:defRPr>
        </a:defPPr>
      </a:lstStyle>
    </a:spDef>
    <a:lnDef>
      <a:spPr bwMode="auto">
        <a:xfrm>
          <a:off x="0" y="0"/>
          <a:ext cx="1" cy="1"/>
        </a:xfrm>
        <a:custGeom>
          <a:avLst/>
          <a:gdLst/>
          <a:ahLst/>
          <a:cxnLst/>
          <a:rect l="0" t="0" r="0" b="0"/>
          <a:pathLst/>
        </a:custGeom>
        <a:solidFill>
          <a:schemeClr val="bg1"/>
        </a:solidFill>
        <a:ln w="19050" cap="flat" cmpd="sng" algn="ctr">
          <a:solidFill>
            <a:schemeClr val="tx2"/>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
            <a:schemeClr val="accent1"/>
          </a:buClr>
          <a:buSzTx/>
          <a:buFont typeface="Wingdings" pitchFamily="2" charset="2"/>
          <a:buNone/>
          <a:tabLst/>
          <a:defRPr kumimoji="1" lang="ja-JP" sz="2400" b="0" i="0" u="none" strike="noStrike" cap="none" normalizeH="0" baseline="0" smtClean="0">
            <a:ln>
              <a:noFill/>
            </a:ln>
            <a:solidFill>
              <a:schemeClr val="tx1"/>
            </a:solidFill>
            <a:effectLst/>
            <a:latin typeface="Arial" charset="0"/>
            <a:ea typeface="HGPｺﾞｼｯｸE" pitchFamily="50" charset="-128"/>
          </a:defRPr>
        </a:defPPr>
      </a:lstStyle>
    </a:lnDef>
    <a:txDef>
      <a:spPr>
        <a:noFill/>
      </a:spPr>
      <a:bodyPr wrap="none" rtlCol="0">
        <a:spAutoFit/>
      </a:bodyPr>
      <a:lstStyle>
        <a:defPPr>
          <a:defRPr sz="3200" dirty="0"/>
        </a:defPPr>
      </a:lstStyle>
    </a:txDef>
  </a:objectDefaults>
  <a:extraClrSchemeLst>
    <a:extraClrScheme>
      <a:clrScheme name="2_Standarddesign 1">
        <a:dk1>
          <a:srgbClr val="333333"/>
        </a:dk1>
        <a:lt1>
          <a:srgbClr val="FFFFFF"/>
        </a:lt1>
        <a:dk2>
          <a:srgbClr val="006AD5"/>
        </a:dk2>
        <a:lt2>
          <a:srgbClr val="BE0009"/>
        </a:lt2>
        <a:accent1>
          <a:srgbClr val="FFA800"/>
        </a:accent1>
        <a:accent2>
          <a:srgbClr val="0C1F84"/>
        </a:accent2>
        <a:accent3>
          <a:srgbClr val="FFFFFF"/>
        </a:accent3>
        <a:accent4>
          <a:srgbClr val="2A2A2A"/>
        </a:accent4>
        <a:accent5>
          <a:srgbClr val="FFD1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
      <a:clrScheme name="2_Standarddesign 1">
        <a:dk1>
          <a:srgbClr val="333333"/>
        </a:dk1>
        <a:lt1>
          <a:srgbClr val="FFFFFF"/>
        </a:lt1>
        <a:dk2>
          <a:srgbClr val="006AD5"/>
        </a:dk2>
        <a:lt2>
          <a:srgbClr val="BE0009"/>
        </a:lt2>
        <a:accent1>
          <a:srgbClr val="FFA800"/>
        </a:accent1>
        <a:accent2>
          <a:srgbClr val="0C1F84"/>
        </a:accent2>
        <a:accent3>
          <a:srgbClr val="FFFFFF"/>
        </a:accent3>
        <a:accent4>
          <a:srgbClr val="2A2A2A"/>
        </a:accent4>
        <a:accent5>
          <a:srgbClr val="FFD1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
      <a:clrScheme name="2_Standarddesign 2">
        <a:dk1>
          <a:srgbClr val="333333"/>
        </a:dk1>
        <a:lt1>
          <a:srgbClr val="FFFFFF"/>
        </a:lt1>
        <a:dk2>
          <a:srgbClr val="006AD5"/>
        </a:dk2>
        <a:lt2>
          <a:srgbClr val="BE0009"/>
        </a:lt2>
        <a:accent1>
          <a:srgbClr val="E09500"/>
        </a:accent1>
        <a:accent2>
          <a:srgbClr val="0C1F84"/>
        </a:accent2>
        <a:accent3>
          <a:srgbClr val="FFFFFF"/>
        </a:accent3>
        <a:accent4>
          <a:srgbClr val="2A2A2A"/>
        </a:accent4>
        <a:accent5>
          <a:srgbClr val="EDC8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3_Standarddesign">
  <a:themeElements>
    <a:clrScheme name="2_Standarddesign 2">
      <a:dk1>
        <a:srgbClr val="333333"/>
      </a:dk1>
      <a:lt1>
        <a:srgbClr val="FFFFFF"/>
      </a:lt1>
      <a:dk2>
        <a:srgbClr val="006AD5"/>
      </a:dk2>
      <a:lt2>
        <a:srgbClr val="BE0009"/>
      </a:lt2>
      <a:accent1>
        <a:srgbClr val="E09500"/>
      </a:accent1>
      <a:accent2>
        <a:srgbClr val="0C1F84"/>
      </a:accent2>
      <a:accent3>
        <a:srgbClr val="FFFFFF"/>
      </a:accent3>
      <a:accent4>
        <a:srgbClr val="2A2A2A"/>
      </a:accent4>
      <a:accent5>
        <a:srgbClr val="EDC8AA"/>
      </a:accent5>
      <a:accent6>
        <a:srgbClr val="0A1B77"/>
      </a:accent6>
      <a:hlink>
        <a:srgbClr val="65C5DC"/>
      </a:hlink>
      <a:folHlink>
        <a:srgbClr val="269E00"/>
      </a:folHlink>
    </a:clrScheme>
    <a:fontScheme name="2_Standarddesign">
      <a:majorFont>
        <a:latin typeface="Arial"/>
        <a:ea typeface="HGPｺﾞｼｯｸE"/>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9050" cap="flat" cmpd="sng" algn="ctr">
          <a:solidFill>
            <a:schemeClr val="tx2"/>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
            <a:schemeClr val="accent1"/>
          </a:buClr>
          <a:buSzTx/>
          <a:buFont typeface="Wingdings" pitchFamily="2" charset="2"/>
          <a:buNone/>
          <a:tabLst/>
          <a:defRPr kumimoji="1" lang="ja-JP" sz="2400" b="0" i="0" u="none" strike="noStrike" cap="none" normalizeH="0" baseline="0" smtClean="0">
            <a:ln>
              <a:noFill/>
            </a:ln>
            <a:solidFill>
              <a:schemeClr val="tx1"/>
            </a:solidFill>
            <a:effectLst/>
            <a:latin typeface="Arial" charset="0"/>
            <a:ea typeface="HGPｺﾞｼｯｸE" pitchFamily="50" charset="-128"/>
          </a:defRPr>
        </a:defPPr>
      </a:lstStyle>
    </a:spDef>
    <a:lnDef>
      <a:spPr bwMode="auto">
        <a:xfrm>
          <a:off x="0" y="0"/>
          <a:ext cx="1" cy="1"/>
        </a:xfrm>
        <a:custGeom>
          <a:avLst/>
          <a:gdLst/>
          <a:ahLst/>
          <a:cxnLst/>
          <a:rect l="0" t="0" r="0" b="0"/>
          <a:pathLst/>
        </a:custGeom>
        <a:solidFill>
          <a:schemeClr val="bg1"/>
        </a:solidFill>
        <a:ln w="19050" cap="flat" cmpd="sng" algn="ctr">
          <a:solidFill>
            <a:schemeClr val="tx2"/>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
            <a:schemeClr val="accent1"/>
          </a:buClr>
          <a:buSzTx/>
          <a:buFont typeface="Wingdings" pitchFamily="2" charset="2"/>
          <a:buNone/>
          <a:tabLst/>
          <a:defRPr kumimoji="1" lang="ja-JP" sz="2400" b="0" i="0" u="none" strike="noStrike" cap="none" normalizeH="0" baseline="0" smtClean="0">
            <a:ln>
              <a:noFill/>
            </a:ln>
            <a:solidFill>
              <a:schemeClr val="tx1"/>
            </a:solidFill>
            <a:effectLst/>
            <a:latin typeface="Arial" charset="0"/>
            <a:ea typeface="HGPｺﾞｼｯｸE" pitchFamily="50" charset="-128"/>
          </a:defRPr>
        </a:defPPr>
      </a:lstStyle>
    </a:lnDef>
    <a:txDef>
      <a:spPr>
        <a:noFill/>
      </a:spPr>
      <a:bodyPr wrap="none" rtlCol="0">
        <a:spAutoFit/>
      </a:bodyPr>
      <a:lstStyle>
        <a:defPPr>
          <a:defRPr sz="3200" dirty="0"/>
        </a:defPPr>
      </a:lstStyle>
    </a:txDef>
  </a:objectDefaults>
  <a:extraClrSchemeLst>
    <a:extraClrScheme>
      <a:clrScheme name="2_Standarddesign 1">
        <a:dk1>
          <a:srgbClr val="333333"/>
        </a:dk1>
        <a:lt1>
          <a:srgbClr val="FFFFFF"/>
        </a:lt1>
        <a:dk2>
          <a:srgbClr val="006AD5"/>
        </a:dk2>
        <a:lt2>
          <a:srgbClr val="BE0009"/>
        </a:lt2>
        <a:accent1>
          <a:srgbClr val="FFA800"/>
        </a:accent1>
        <a:accent2>
          <a:srgbClr val="0C1F84"/>
        </a:accent2>
        <a:accent3>
          <a:srgbClr val="FFFFFF"/>
        </a:accent3>
        <a:accent4>
          <a:srgbClr val="2A2A2A"/>
        </a:accent4>
        <a:accent5>
          <a:srgbClr val="FFD1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
      <a:clrScheme name="2_Standarddesign 1">
        <a:dk1>
          <a:srgbClr val="333333"/>
        </a:dk1>
        <a:lt1>
          <a:srgbClr val="FFFFFF"/>
        </a:lt1>
        <a:dk2>
          <a:srgbClr val="006AD5"/>
        </a:dk2>
        <a:lt2>
          <a:srgbClr val="BE0009"/>
        </a:lt2>
        <a:accent1>
          <a:srgbClr val="FFA800"/>
        </a:accent1>
        <a:accent2>
          <a:srgbClr val="0C1F84"/>
        </a:accent2>
        <a:accent3>
          <a:srgbClr val="FFFFFF"/>
        </a:accent3>
        <a:accent4>
          <a:srgbClr val="2A2A2A"/>
        </a:accent4>
        <a:accent5>
          <a:srgbClr val="FFD1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
      <a:clrScheme name="2_Standarddesign 2">
        <a:dk1>
          <a:srgbClr val="333333"/>
        </a:dk1>
        <a:lt1>
          <a:srgbClr val="FFFFFF"/>
        </a:lt1>
        <a:dk2>
          <a:srgbClr val="006AD5"/>
        </a:dk2>
        <a:lt2>
          <a:srgbClr val="BE0009"/>
        </a:lt2>
        <a:accent1>
          <a:srgbClr val="E09500"/>
        </a:accent1>
        <a:accent2>
          <a:srgbClr val="0C1F84"/>
        </a:accent2>
        <a:accent3>
          <a:srgbClr val="FFFFFF"/>
        </a:accent3>
        <a:accent4>
          <a:srgbClr val="2A2A2A"/>
        </a:accent4>
        <a:accent5>
          <a:srgbClr val="EDC8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4_Standarddesign">
  <a:themeElements>
    <a:clrScheme name="2_Standarddesign 2">
      <a:dk1>
        <a:srgbClr val="333333"/>
      </a:dk1>
      <a:lt1>
        <a:srgbClr val="FFFFFF"/>
      </a:lt1>
      <a:dk2>
        <a:srgbClr val="006AD5"/>
      </a:dk2>
      <a:lt2>
        <a:srgbClr val="BE0009"/>
      </a:lt2>
      <a:accent1>
        <a:srgbClr val="E09500"/>
      </a:accent1>
      <a:accent2>
        <a:srgbClr val="0C1F84"/>
      </a:accent2>
      <a:accent3>
        <a:srgbClr val="FFFFFF"/>
      </a:accent3>
      <a:accent4>
        <a:srgbClr val="2A2A2A"/>
      </a:accent4>
      <a:accent5>
        <a:srgbClr val="EDC8AA"/>
      </a:accent5>
      <a:accent6>
        <a:srgbClr val="0A1B77"/>
      </a:accent6>
      <a:hlink>
        <a:srgbClr val="65C5DC"/>
      </a:hlink>
      <a:folHlink>
        <a:srgbClr val="269E00"/>
      </a:folHlink>
    </a:clrScheme>
    <a:fontScheme name="2_Standarddesign">
      <a:majorFont>
        <a:latin typeface="Arial"/>
        <a:ea typeface="HGPｺﾞｼｯｸE"/>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9050" cap="flat" cmpd="sng" algn="ctr">
          <a:solidFill>
            <a:schemeClr val="tx2"/>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
            <a:schemeClr val="accent1"/>
          </a:buClr>
          <a:buSzTx/>
          <a:buFont typeface="Wingdings" pitchFamily="2" charset="2"/>
          <a:buNone/>
          <a:tabLst/>
          <a:defRPr kumimoji="1" lang="ja-JP" sz="2400" b="0" i="0" u="none" strike="noStrike" cap="none" normalizeH="0" baseline="0" smtClean="0">
            <a:ln>
              <a:noFill/>
            </a:ln>
            <a:solidFill>
              <a:schemeClr val="tx1"/>
            </a:solidFill>
            <a:effectLst/>
            <a:latin typeface="Arial" charset="0"/>
            <a:ea typeface="HGPｺﾞｼｯｸE" pitchFamily="50" charset="-128"/>
          </a:defRPr>
        </a:defPPr>
      </a:lstStyle>
    </a:spDef>
    <a:lnDef>
      <a:spPr bwMode="auto">
        <a:xfrm>
          <a:off x="0" y="0"/>
          <a:ext cx="1" cy="1"/>
        </a:xfrm>
        <a:custGeom>
          <a:avLst/>
          <a:gdLst/>
          <a:ahLst/>
          <a:cxnLst/>
          <a:rect l="0" t="0" r="0" b="0"/>
          <a:pathLst/>
        </a:custGeom>
        <a:solidFill>
          <a:schemeClr val="bg1"/>
        </a:solidFill>
        <a:ln w="19050" cap="flat" cmpd="sng" algn="ctr">
          <a:solidFill>
            <a:schemeClr val="tx2"/>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
            <a:schemeClr val="accent1"/>
          </a:buClr>
          <a:buSzTx/>
          <a:buFont typeface="Wingdings" pitchFamily="2" charset="2"/>
          <a:buNone/>
          <a:tabLst/>
          <a:defRPr kumimoji="1" lang="ja-JP" sz="2400" b="0" i="0" u="none" strike="noStrike" cap="none" normalizeH="0" baseline="0" smtClean="0">
            <a:ln>
              <a:noFill/>
            </a:ln>
            <a:solidFill>
              <a:schemeClr val="tx1"/>
            </a:solidFill>
            <a:effectLst/>
            <a:latin typeface="Arial" charset="0"/>
            <a:ea typeface="HGPｺﾞｼｯｸE" pitchFamily="50" charset="-128"/>
          </a:defRPr>
        </a:defPPr>
      </a:lstStyle>
    </a:lnDef>
    <a:txDef>
      <a:spPr>
        <a:noFill/>
      </a:spPr>
      <a:bodyPr wrap="none" rtlCol="0">
        <a:spAutoFit/>
      </a:bodyPr>
      <a:lstStyle>
        <a:defPPr>
          <a:defRPr sz="3200" dirty="0"/>
        </a:defPPr>
      </a:lstStyle>
    </a:txDef>
  </a:objectDefaults>
  <a:extraClrSchemeLst>
    <a:extraClrScheme>
      <a:clrScheme name="2_Standarddesign 1">
        <a:dk1>
          <a:srgbClr val="333333"/>
        </a:dk1>
        <a:lt1>
          <a:srgbClr val="FFFFFF"/>
        </a:lt1>
        <a:dk2>
          <a:srgbClr val="006AD5"/>
        </a:dk2>
        <a:lt2>
          <a:srgbClr val="BE0009"/>
        </a:lt2>
        <a:accent1>
          <a:srgbClr val="FFA800"/>
        </a:accent1>
        <a:accent2>
          <a:srgbClr val="0C1F84"/>
        </a:accent2>
        <a:accent3>
          <a:srgbClr val="FFFFFF"/>
        </a:accent3>
        <a:accent4>
          <a:srgbClr val="2A2A2A"/>
        </a:accent4>
        <a:accent5>
          <a:srgbClr val="FFD1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
      <a:clrScheme name="2_Standarddesign 1">
        <a:dk1>
          <a:srgbClr val="333333"/>
        </a:dk1>
        <a:lt1>
          <a:srgbClr val="FFFFFF"/>
        </a:lt1>
        <a:dk2>
          <a:srgbClr val="006AD5"/>
        </a:dk2>
        <a:lt2>
          <a:srgbClr val="BE0009"/>
        </a:lt2>
        <a:accent1>
          <a:srgbClr val="FFA800"/>
        </a:accent1>
        <a:accent2>
          <a:srgbClr val="0C1F84"/>
        </a:accent2>
        <a:accent3>
          <a:srgbClr val="FFFFFF"/>
        </a:accent3>
        <a:accent4>
          <a:srgbClr val="2A2A2A"/>
        </a:accent4>
        <a:accent5>
          <a:srgbClr val="FFD1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
      <a:clrScheme name="2_Standarddesign 2">
        <a:dk1>
          <a:srgbClr val="333333"/>
        </a:dk1>
        <a:lt1>
          <a:srgbClr val="FFFFFF"/>
        </a:lt1>
        <a:dk2>
          <a:srgbClr val="006AD5"/>
        </a:dk2>
        <a:lt2>
          <a:srgbClr val="BE0009"/>
        </a:lt2>
        <a:accent1>
          <a:srgbClr val="E09500"/>
        </a:accent1>
        <a:accent2>
          <a:srgbClr val="0C1F84"/>
        </a:accent2>
        <a:accent3>
          <a:srgbClr val="FFFFFF"/>
        </a:accent3>
        <a:accent4>
          <a:srgbClr val="2A2A2A"/>
        </a:accent4>
        <a:accent5>
          <a:srgbClr val="EDC8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5_Standarddesign">
  <a:themeElements>
    <a:clrScheme name="2_Standarddesign 2">
      <a:dk1>
        <a:srgbClr val="333333"/>
      </a:dk1>
      <a:lt1>
        <a:srgbClr val="FFFFFF"/>
      </a:lt1>
      <a:dk2>
        <a:srgbClr val="006AD5"/>
      </a:dk2>
      <a:lt2>
        <a:srgbClr val="BE0009"/>
      </a:lt2>
      <a:accent1>
        <a:srgbClr val="E09500"/>
      </a:accent1>
      <a:accent2>
        <a:srgbClr val="0C1F84"/>
      </a:accent2>
      <a:accent3>
        <a:srgbClr val="FFFFFF"/>
      </a:accent3>
      <a:accent4>
        <a:srgbClr val="2A2A2A"/>
      </a:accent4>
      <a:accent5>
        <a:srgbClr val="EDC8AA"/>
      </a:accent5>
      <a:accent6>
        <a:srgbClr val="0A1B77"/>
      </a:accent6>
      <a:hlink>
        <a:srgbClr val="65C5DC"/>
      </a:hlink>
      <a:folHlink>
        <a:srgbClr val="269E00"/>
      </a:folHlink>
    </a:clrScheme>
    <a:fontScheme name="2_Standarddesign">
      <a:majorFont>
        <a:latin typeface="Arial"/>
        <a:ea typeface="HGPｺﾞｼｯｸE"/>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9050" cap="flat" cmpd="sng" algn="ctr">
          <a:solidFill>
            <a:schemeClr val="tx2"/>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
            <a:schemeClr val="accent1"/>
          </a:buClr>
          <a:buSzTx/>
          <a:buFont typeface="Wingdings" pitchFamily="2" charset="2"/>
          <a:buNone/>
          <a:tabLst/>
          <a:defRPr kumimoji="1" lang="ja-JP" sz="2400" b="0" i="0" u="none" strike="noStrike" cap="none" normalizeH="0" baseline="0" smtClean="0">
            <a:ln>
              <a:noFill/>
            </a:ln>
            <a:solidFill>
              <a:schemeClr val="tx1"/>
            </a:solidFill>
            <a:effectLst/>
            <a:latin typeface="Arial" charset="0"/>
            <a:ea typeface="HGPｺﾞｼｯｸE" pitchFamily="50" charset="-128"/>
          </a:defRPr>
        </a:defPPr>
      </a:lstStyle>
    </a:spDef>
    <a:lnDef>
      <a:spPr bwMode="auto">
        <a:xfrm>
          <a:off x="0" y="0"/>
          <a:ext cx="1" cy="1"/>
        </a:xfrm>
        <a:custGeom>
          <a:avLst/>
          <a:gdLst/>
          <a:ahLst/>
          <a:cxnLst/>
          <a:rect l="0" t="0" r="0" b="0"/>
          <a:pathLst/>
        </a:custGeom>
        <a:solidFill>
          <a:schemeClr val="bg1"/>
        </a:solidFill>
        <a:ln w="19050" cap="flat" cmpd="sng" algn="ctr">
          <a:solidFill>
            <a:schemeClr val="tx2"/>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
            <a:schemeClr val="accent1"/>
          </a:buClr>
          <a:buSzTx/>
          <a:buFont typeface="Wingdings" pitchFamily="2" charset="2"/>
          <a:buNone/>
          <a:tabLst/>
          <a:defRPr kumimoji="1" lang="ja-JP" sz="2400" b="0" i="0" u="none" strike="noStrike" cap="none" normalizeH="0" baseline="0" smtClean="0">
            <a:ln>
              <a:noFill/>
            </a:ln>
            <a:solidFill>
              <a:schemeClr val="tx1"/>
            </a:solidFill>
            <a:effectLst/>
            <a:latin typeface="Arial" charset="0"/>
            <a:ea typeface="HGPｺﾞｼｯｸE" pitchFamily="50" charset="-128"/>
          </a:defRPr>
        </a:defPPr>
      </a:lstStyle>
    </a:lnDef>
    <a:txDef>
      <a:spPr>
        <a:noFill/>
      </a:spPr>
      <a:bodyPr wrap="none" rtlCol="0">
        <a:spAutoFit/>
      </a:bodyPr>
      <a:lstStyle>
        <a:defPPr>
          <a:defRPr sz="3200" dirty="0"/>
        </a:defPPr>
      </a:lstStyle>
    </a:txDef>
  </a:objectDefaults>
  <a:extraClrSchemeLst>
    <a:extraClrScheme>
      <a:clrScheme name="2_Standarddesign 1">
        <a:dk1>
          <a:srgbClr val="333333"/>
        </a:dk1>
        <a:lt1>
          <a:srgbClr val="FFFFFF"/>
        </a:lt1>
        <a:dk2>
          <a:srgbClr val="006AD5"/>
        </a:dk2>
        <a:lt2>
          <a:srgbClr val="BE0009"/>
        </a:lt2>
        <a:accent1>
          <a:srgbClr val="FFA800"/>
        </a:accent1>
        <a:accent2>
          <a:srgbClr val="0C1F84"/>
        </a:accent2>
        <a:accent3>
          <a:srgbClr val="FFFFFF"/>
        </a:accent3>
        <a:accent4>
          <a:srgbClr val="2A2A2A"/>
        </a:accent4>
        <a:accent5>
          <a:srgbClr val="FFD1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
      <a:clrScheme name="2_Standarddesign 1">
        <a:dk1>
          <a:srgbClr val="333333"/>
        </a:dk1>
        <a:lt1>
          <a:srgbClr val="FFFFFF"/>
        </a:lt1>
        <a:dk2>
          <a:srgbClr val="006AD5"/>
        </a:dk2>
        <a:lt2>
          <a:srgbClr val="BE0009"/>
        </a:lt2>
        <a:accent1>
          <a:srgbClr val="FFA800"/>
        </a:accent1>
        <a:accent2>
          <a:srgbClr val="0C1F84"/>
        </a:accent2>
        <a:accent3>
          <a:srgbClr val="FFFFFF"/>
        </a:accent3>
        <a:accent4>
          <a:srgbClr val="2A2A2A"/>
        </a:accent4>
        <a:accent5>
          <a:srgbClr val="FFD1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
      <a:clrScheme name="2_Standarddesign 2">
        <a:dk1>
          <a:srgbClr val="333333"/>
        </a:dk1>
        <a:lt1>
          <a:srgbClr val="FFFFFF"/>
        </a:lt1>
        <a:dk2>
          <a:srgbClr val="006AD5"/>
        </a:dk2>
        <a:lt2>
          <a:srgbClr val="BE0009"/>
        </a:lt2>
        <a:accent1>
          <a:srgbClr val="E09500"/>
        </a:accent1>
        <a:accent2>
          <a:srgbClr val="0C1F84"/>
        </a:accent2>
        <a:accent3>
          <a:srgbClr val="FFFFFF"/>
        </a:accent3>
        <a:accent4>
          <a:srgbClr val="2A2A2A"/>
        </a:accent4>
        <a:accent5>
          <a:srgbClr val="EDC8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6_Standarddesign">
  <a:themeElements>
    <a:clrScheme name="2_Standarddesign 2">
      <a:dk1>
        <a:srgbClr val="333333"/>
      </a:dk1>
      <a:lt1>
        <a:srgbClr val="FFFFFF"/>
      </a:lt1>
      <a:dk2>
        <a:srgbClr val="006AD5"/>
      </a:dk2>
      <a:lt2>
        <a:srgbClr val="BE0009"/>
      </a:lt2>
      <a:accent1>
        <a:srgbClr val="E09500"/>
      </a:accent1>
      <a:accent2>
        <a:srgbClr val="0C1F84"/>
      </a:accent2>
      <a:accent3>
        <a:srgbClr val="FFFFFF"/>
      </a:accent3>
      <a:accent4>
        <a:srgbClr val="2A2A2A"/>
      </a:accent4>
      <a:accent5>
        <a:srgbClr val="EDC8AA"/>
      </a:accent5>
      <a:accent6>
        <a:srgbClr val="0A1B77"/>
      </a:accent6>
      <a:hlink>
        <a:srgbClr val="65C5DC"/>
      </a:hlink>
      <a:folHlink>
        <a:srgbClr val="269E00"/>
      </a:folHlink>
    </a:clrScheme>
    <a:fontScheme name="2_Standarddesign">
      <a:majorFont>
        <a:latin typeface="Arial"/>
        <a:ea typeface="HGPｺﾞｼｯｸE"/>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9050" cap="flat" cmpd="sng" algn="ctr">
          <a:solidFill>
            <a:schemeClr val="tx2"/>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
            <a:schemeClr val="accent1"/>
          </a:buClr>
          <a:buSzTx/>
          <a:buFont typeface="Wingdings" pitchFamily="2" charset="2"/>
          <a:buNone/>
          <a:tabLst/>
          <a:defRPr kumimoji="1" lang="ja-JP" sz="2400" b="0" i="0" u="none" strike="noStrike" cap="none" normalizeH="0" baseline="0" smtClean="0">
            <a:ln>
              <a:noFill/>
            </a:ln>
            <a:solidFill>
              <a:schemeClr val="tx1"/>
            </a:solidFill>
            <a:effectLst/>
            <a:latin typeface="Arial" charset="0"/>
            <a:ea typeface="HGPｺﾞｼｯｸE" pitchFamily="50" charset="-128"/>
          </a:defRPr>
        </a:defPPr>
      </a:lstStyle>
    </a:spDef>
    <a:lnDef>
      <a:spPr bwMode="auto">
        <a:xfrm>
          <a:off x="0" y="0"/>
          <a:ext cx="1" cy="1"/>
        </a:xfrm>
        <a:custGeom>
          <a:avLst/>
          <a:gdLst/>
          <a:ahLst/>
          <a:cxnLst/>
          <a:rect l="0" t="0" r="0" b="0"/>
          <a:pathLst/>
        </a:custGeom>
        <a:solidFill>
          <a:schemeClr val="bg1"/>
        </a:solidFill>
        <a:ln w="19050" cap="flat" cmpd="sng" algn="ctr">
          <a:solidFill>
            <a:schemeClr val="tx2"/>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
            <a:schemeClr val="accent1"/>
          </a:buClr>
          <a:buSzTx/>
          <a:buFont typeface="Wingdings" pitchFamily="2" charset="2"/>
          <a:buNone/>
          <a:tabLst/>
          <a:defRPr kumimoji="1" lang="ja-JP" sz="2400" b="0" i="0" u="none" strike="noStrike" cap="none" normalizeH="0" baseline="0" smtClean="0">
            <a:ln>
              <a:noFill/>
            </a:ln>
            <a:solidFill>
              <a:schemeClr val="tx1"/>
            </a:solidFill>
            <a:effectLst/>
            <a:latin typeface="Arial" charset="0"/>
            <a:ea typeface="HGPｺﾞｼｯｸE" pitchFamily="50" charset="-128"/>
          </a:defRPr>
        </a:defPPr>
      </a:lstStyle>
    </a:lnDef>
    <a:txDef>
      <a:spPr>
        <a:noFill/>
      </a:spPr>
      <a:bodyPr wrap="none" rtlCol="0">
        <a:spAutoFit/>
      </a:bodyPr>
      <a:lstStyle>
        <a:defPPr>
          <a:defRPr sz="3200" dirty="0"/>
        </a:defPPr>
      </a:lstStyle>
    </a:txDef>
  </a:objectDefaults>
  <a:extraClrSchemeLst>
    <a:extraClrScheme>
      <a:clrScheme name="2_Standarddesign 1">
        <a:dk1>
          <a:srgbClr val="333333"/>
        </a:dk1>
        <a:lt1>
          <a:srgbClr val="FFFFFF"/>
        </a:lt1>
        <a:dk2>
          <a:srgbClr val="006AD5"/>
        </a:dk2>
        <a:lt2>
          <a:srgbClr val="BE0009"/>
        </a:lt2>
        <a:accent1>
          <a:srgbClr val="FFA800"/>
        </a:accent1>
        <a:accent2>
          <a:srgbClr val="0C1F84"/>
        </a:accent2>
        <a:accent3>
          <a:srgbClr val="FFFFFF"/>
        </a:accent3>
        <a:accent4>
          <a:srgbClr val="2A2A2A"/>
        </a:accent4>
        <a:accent5>
          <a:srgbClr val="FFD1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
      <a:clrScheme name="2_Standarddesign 1">
        <a:dk1>
          <a:srgbClr val="333333"/>
        </a:dk1>
        <a:lt1>
          <a:srgbClr val="FFFFFF"/>
        </a:lt1>
        <a:dk2>
          <a:srgbClr val="006AD5"/>
        </a:dk2>
        <a:lt2>
          <a:srgbClr val="BE0009"/>
        </a:lt2>
        <a:accent1>
          <a:srgbClr val="FFA800"/>
        </a:accent1>
        <a:accent2>
          <a:srgbClr val="0C1F84"/>
        </a:accent2>
        <a:accent3>
          <a:srgbClr val="FFFFFF"/>
        </a:accent3>
        <a:accent4>
          <a:srgbClr val="2A2A2A"/>
        </a:accent4>
        <a:accent5>
          <a:srgbClr val="FFD1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
      <a:clrScheme name="2_Standarddesign 2">
        <a:dk1>
          <a:srgbClr val="333333"/>
        </a:dk1>
        <a:lt1>
          <a:srgbClr val="FFFFFF"/>
        </a:lt1>
        <a:dk2>
          <a:srgbClr val="006AD5"/>
        </a:dk2>
        <a:lt2>
          <a:srgbClr val="BE0009"/>
        </a:lt2>
        <a:accent1>
          <a:srgbClr val="E09500"/>
        </a:accent1>
        <a:accent2>
          <a:srgbClr val="0C1F84"/>
        </a:accent2>
        <a:accent3>
          <a:srgbClr val="FFFFFF"/>
        </a:accent3>
        <a:accent4>
          <a:srgbClr val="2A2A2A"/>
        </a:accent4>
        <a:accent5>
          <a:srgbClr val="EDC8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Standarddesign">
  <a:themeElements>
    <a:clrScheme name="2_Standarddesign 2">
      <a:dk1>
        <a:srgbClr val="333333"/>
      </a:dk1>
      <a:lt1>
        <a:srgbClr val="FFFFFF"/>
      </a:lt1>
      <a:dk2>
        <a:srgbClr val="006AD5"/>
      </a:dk2>
      <a:lt2>
        <a:srgbClr val="BE0009"/>
      </a:lt2>
      <a:accent1>
        <a:srgbClr val="E09500"/>
      </a:accent1>
      <a:accent2>
        <a:srgbClr val="0C1F84"/>
      </a:accent2>
      <a:accent3>
        <a:srgbClr val="FFFFFF"/>
      </a:accent3>
      <a:accent4>
        <a:srgbClr val="2A2A2A"/>
      </a:accent4>
      <a:accent5>
        <a:srgbClr val="EDC8AA"/>
      </a:accent5>
      <a:accent6>
        <a:srgbClr val="0A1B77"/>
      </a:accent6>
      <a:hlink>
        <a:srgbClr val="65C5DC"/>
      </a:hlink>
      <a:folHlink>
        <a:srgbClr val="269E00"/>
      </a:folHlink>
    </a:clrScheme>
    <a:fontScheme name="2_Standarddesign">
      <a:majorFont>
        <a:latin typeface="Arial"/>
        <a:ea typeface="HGPｺﾞｼｯｸE"/>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9050" cap="flat" cmpd="sng" algn="ctr">
          <a:solidFill>
            <a:schemeClr val="tx2"/>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
            <a:schemeClr val="accent1"/>
          </a:buClr>
          <a:buSzTx/>
          <a:buFont typeface="Wingdings" pitchFamily="2" charset="2"/>
          <a:buNone/>
          <a:tabLst/>
          <a:defRPr kumimoji="1" lang="ja-JP" sz="2400" b="0" i="0" u="none" strike="noStrike" cap="none" normalizeH="0" baseline="0" smtClean="0">
            <a:ln>
              <a:noFill/>
            </a:ln>
            <a:solidFill>
              <a:schemeClr val="tx1"/>
            </a:solidFill>
            <a:effectLst/>
            <a:latin typeface="Arial" charset="0"/>
            <a:ea typeface="HGPｺﾞｼｯｸE" pitchFamily="50" charset="-128"/>
          </a:defRPr>
        </a:defPPr>
      </a:lstStyle>
    </a:spDef>
    <a:lnDef>
      <a:spPr bwMode="auto">
        <a:xfrm>
          <a:off x="0" y="0"/>
          <a:ext cx="1" cy="1"/>
        </a:xfrm>
        <a:custGeom>
          <a:avLst/>
          <a:gdLst/>
          <a:ahLst/>
          <a:cxnLst/>
          <a:rect l="0" t="0" r="0" b="0"/>
          <a:pathLst/>
        </a:custGeom>
        <a:solidFill>
          <a:schemeClr val="bg1"/>
        </a:solidFill>
        <a:ln w="19050" cap="flat" cmpd="sng" algn="ctr">
          <a:solidFill>
            <a:schemeClr val="tx2"/>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
            <a:schemeClr val="accent1"/>
          </a:buClr>
          <a:buSzTx/>
          <a:buFont typeface="Wingdings" pitchFamily="2" charset="2"/>
          <a:buNone/>
          <a:tabLst/>
          <a:defRPr kumimoji="1" lang="ja-JP" sz="2400" b="0" i="0" u="none" strike="noStrike" cap="none" normalizeH="0" baseline="0" smtClean="0">
            <a:ln>
              <a:noFill/>
            </a:ln>
            <a:solidFill>
              <a:schemeClr val="tx1"/>
            </a:solidFill>
            <a:effectLst/>
            <a:latin typeface="Arial" charset="0"/>
            <a:ea typeface="HGPｺﾞｼｯｸE" pitchFamily="50" charset="-128"/>
          </a:defRPr>
        </a:defPPr>
      </a:lstStyle>
    </a:lnDef>
    <a:txDef>
      <a:spPr>
        <a:noFill/>
      </a:spPr>
      <a:bodyPr wrap="none" rtlCol="0">
        <a:spAutoFit/>
      </a:bodyPr>
      <a:lstStyle>
        <a:defPPr>
          <a:defRPr sz="3200" dirty="0"/>
        </a:defPPr>
      </a:lstStyle>
    </a:txDef>
  </a:objectDefaults>
  <a:extraClrSchemeLst>
    <a:extraClrScheme>
      <a:clrScheme name="2_Standarddesign 1">
        <a:dk1>
          <a:srgbClr val="333333"/>
        </a:dk1>
        <a:lt1>
          <a:srgbClr val="FFFFFF"/>
        </a:lt1>
        <a:dk2>
          <a:srgbClr val="006AD5"/>
        </a:dk2>
        <a:lt2>
          <a:srgbClr val="BE0009"/>
        </a:lt2>
        <a:accent1>
          <a:srgbClr val="FFA800"/>
        </a:accent1>
        <a:accent2>
          <a:srgbClr val="0C1F84"/>
        </a:accent2>
        <a:accent3>
          <a:srgbClr val="FFFFFF"/>
        </a:accent3>
        <a:accent4>
          <a:srgbClr val="2A2A2A"/>
        </a:accent4>
        <a:accent5>
          <a:srgbClr val="FFD1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
      <a:clrScheme name="2_Standarddesign 1">
        <a:dk1>
          <a:srgbClr val="333333"/>
        </a:dk1>
        <a:lt1>
          <a:srgbClr val="FFFFFF"/>
        </a:lt1>
        <a:dk2>
          <a:srgbClr val="006AD5"/>
        </a:dk2>
        <a:lt2>
          <a:srgbClr val="BE0009"/>
        </a:lt2>
        <a:accent1>
          <a:srgbClr val="FFA800"/>
        </a:accent1>
        <a:accent2>
          <a:srgbClr val="0C1F84"/>
        </a:accent2>
        <a:accent3>
          <a:srgbClr val="FFFFFF"/>
        </a:accent3>
        <a:accent4>
          <a:srgbClr val="2A2A2A"/>
        </a:accent4>
        <a:accent5>
          <a:srgbClr val="FFD1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
      <a:clrScheme name="2_Standarddesign 2">
        <a:dk1>
          <a:srgbClr val="333333"/>
        </a:dk1>
        <a:lt1>
          <a:srgbClr val="FFFFFF"/>
        </a:lt1>
        <a:dk2>
          <a:srgbClr val="006AD5"/>
        </a:dk2>
        <a:lt2>
          <a:srgbClr val="BE0009"/>
        </a:lt2>
        <a:accent1>
          <a:srgbClr val="E09500"/>
        </a:accent1>
        <a:accent2>
          <a:srgbClr val="0C1F84"/>
        </a:accent2>
        <a:accent3>
          <a:srgbClr val="FFFFFF"/>
        </a:accent3>
        <a:accent4>
          <a:srgbClr val="2A2A2A"/>
        </a:accent4>
        <a:accent5>
          <a:srgbClr val="EDC8AA"/>
        </a:accent5>
        <a:accent6>
          <a:srgbClr val="0A1B77"/>
        </a:accent6>
        <a:hlink>
          <a:srgbClr val="65C5DC"/>
        </a:hlink>
        <a:folHlink>
          <a:srgbClr val="269E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6593</TotalTime>
  <Words>193</Words>
  <Application>Microsoft Office PowerPoint</Application>
  <PresentationFormat>画面に合わせる (4:3)</PresentationFormat>
  <Paragraphs>52</Paragraphs>
  <Slides>2</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7</vt:i4>
      </vt:variant>
      <vt:variant>
        <vt:lpstr>スライド タイトル</vt:lpstr>
      </vt:variant>
      <vt:variant>
        <vt:i4>2</vt:i4>
      </vt:variant>
    </vt:vector>
  </HeadingPairs>
  <TitlesOfParts>
    <vt:vector size="20" baseType="lpstr">
      <vt:lpstr>HGPｺﾞｼｯｸE</vt:lpstr>
      <vt:lpstr>HGP創英角ｺﾞｼｯｸUB</vt:lpstr>
      <vt:lpstr>Meiryo UI</vt:lpstr>
      <vt:lpstr>ＭＳ Ｐゴシック</vt:lpstr>
      <vt:lpstr>メイリオ</vt:lpstr>
      <vt:lpstr>游ゴシック</vt:lpstr>
      <vt:lpstr>Arial</vt:lpstr>
      <vt:lpstr>Calibri</vt:lpstr>
      <vt:lpstr>Tahoma</vt:lpstr>
      <vt:lpstr>Times New Roman</vt:lpstr>
      <vt:lpstr>Wingdings</vt:lpstr>
      <vt:lpstr>11_Standarddesign</vt:lpstr>
      <vt:lpstr>12_Standarddesign</vt:lpstr>
      <vt:lpstr>13_Standarddesign</vt:lpstr>
      <vt:lpstr>14_Standarddesign</vt:lpstr>
      <vt:lpstr>15_Standarddesign</vt:lpstr>
      <vt:lpstr>16_Standarddesign</vt:lpstr>
      <vt:lpstr>2_Standarddesign</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国税庁</dc:creator>
  <cp:lastModifiedBy>国税庁</cp:lastModifiedBy>
  <cp:revision>498</cp:revision>
  <cp:lastPrinted>2021-02-18T08:45:27Z</cp:lastPrinted>
  <dcterms:created xsi:type="dcterms:W3CDTF">2018-06-15T02:24:24Z</dcterms:created>
  <dcterms:modified xsi:type="dcterms:W3CDTF">2021-03-12T03:06:04Z</dcterms:modified>
</cp:coreProperties>
</file>